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ink/ink2.xml" ContentType="application/inkml+xml"/>
  <Override PartName="/ppt/ink/ink3.xml" ContentType="application/inkml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4.xml" ContentType="application/vnd.openxmlformats-officedocument.drawingml.chartshapes+xml"/>
  <Override PartName="/ppt/ink/ink8.xml" ContentType="application/inkml+xml"/>
  <Override PartName="/ppt/ink/ink9.xml" ContentType="application/inkml+xml"/>
  <Override PartName="/ppt/ink/ink10.xml" ContentType="application/inkml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5.xml" ContentType="application/vnd.openxmlformats-officedocument.drawingml.chartshapes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6.xml" ContentType="application/vnd.openxmlformats-officedocument.drawingml.chartshapes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300" r:id="rId12"/>
    <p:sldId id="301" r:id="rId13"/>
    <p:sldId id="278" r:id="rId14"/>
    <p:sldId id="256" r:id="rId15"/>
    <p:sldId id="259" r:id="rId16"/>
    <p:sldId id="266" r:id="rId17"/>
    <p:sldId id="310" r:id="rId18"/>
    <p:sldId id="31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1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5" r:id="rId69"/>
    <p:sldId id="353" r:id="rId70"/>
    <p:sldId id="354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3" r:id="rId86"/>
    <p:sldId id="370" r:id="rId87"/>
    <p:sldId id="371" r:id="rId88"/>
    <p:sldId id="372" r:id="rId89"/>
    <p:sldId id="376" r:id="rId90"/>
    <p:sldId id="374" r:id="rId91"/>
    <p:sldId id="375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91" r:id="rId100"/>
    <p:sldId id="393" r:id="rId101"/>
    <p:sldId id="384" r:id="rId102"/>
    <p:sldId id="385" r:id="rId103"/>
    <p:sldId id="386" r:id="rId104"/>
    <p:sldId id="387" r:id="rId105"/>
    <p:sldId id="390" r:id="rId106"/>
    <p:sldId id="388" r:id="rId107"/>
    <p:sldId id="389" r:id="rId108"/>
    <p:sldId id="267" r:id="rId109"/>
    <p:sldId id="279" r:id="rId110"/>
    <p:sldId id="295" r:id="rId111"/>
    <p:sldId id="294" r:id="rId112"/>
    <p:sldId id="392" r:id="rId113"/>
    <p:sldId id="396" r:id="rId114"/>
    <p:sldId id="397" r:id="rId115"/>
    <p:sldId id="395" r:id="rId116"/>
    <p:sldId id="398" r:id="rId117"/>
    <p:sldId id="400" r:id="rId118"/>
    <p:sldId id="399" r:id="rId119"/>
    <p:sldId id="401" r:id="rId120"/>
    <p:sldId id="394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1F9"/>
    <a:srgbClr val="E5D7FD"/>
    <a:srgbClr val="4055EE"/>
    <a:srgbClr val="A27BF1"/>
    <a:srgbClr val="0070C0"/>
    <a:srgbClr val="9065E5"/>
    <a:srgbClr val="6DE5E5"/>
    <a:srgbClr val="43ABEB"/>
    <a:srgbClr val="226F92"/>
    <a:srgbClr val="F2D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8" autoAdjust="0"/>
    <p:restoredTop sz="94961" autoAdjust="0"/>
  </p:normalViewPr>
  <p:slideViewPr>
    <p:cSldViewPr snapToGrid="0">
      <p:cViewPr>
        <p:scale>
          <a:sx n="70" d="100"/>
          <a:sy n="70" d="100"/>
        </p:scale>
        <p:origin x="1274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Proportion\level-7.csv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Size\level-7.csv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lSamples\level-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ignment\level-7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Current\level-7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Habitat\level-7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Location\level-7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4443618532316E-2"/>
          <c:y val="1.9760401245060871E-2"/>
          <c:w val="0.70504209750949065"/>
          <c:h val="0.922938713971303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0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7-4387-81BB-05B65FC84B3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162</c:v>
                </c:pt>
                <c:pt idx="1">
                  <c:v>728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7-4387-81BB-05B65FC84B3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0</c:v>
                </c:pt>
                <c:pt idx="1">
                  <c:v>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7-4387-81BB-05B65FC84B3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0</c:v>
                </c:pt>
                <c:pt idx="1">
                  <c:v>56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67-4387-81BB-05B65FC84B3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67-4387-81BB-05B65FC84B3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292</c:v>
                </c:pt>
                <c:pt idx="1">
                  <c:v>855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67-4387-81BB-05B65FC84B3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67-4387-81BB-05B65FC84B3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3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367-4387-81BB-05B65FC84B3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67-4387-81BB-05B65FC84B3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32740</c:v>
                </c:pt>
                <c:pt idx="1">
                  <c:v>86309</c:v>
                </c:pt>
                <c:pt idx="2">
                  <c:v>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367-4387-81BB-05B65FC84B3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12165</c:v>
                </c:pt>
                <c:pt idx="1">
                  <c:v>38094</c:v>
                </c:pt>
                <c:pt idx="2">
                  <c:v>2874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367-4387-81BB-05B65FC84B3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0</c:v>
                </c:pt>
                <c:pt idx="1">
                  <c:v>13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367-4387-81BB-05B65FC84B3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0</c:v>
                </c:pt>
                <c:pt idx="1">
                  <c:v>34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367-4387-81BB-05B65FC84B3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67</c:v>
                </c:pt>
                <c:pt idx="1">
                  <c:v>1080</c:v>
                </c:pt>
                <c:pt idx="2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367-4387-81BB-05B65FC84B3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367-4387-81BB-05B65FC84B3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38</c:v>
                </c:pt>
                <c:pt idx="1">
                  <c:v>288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367-4387-81BB-05B65FC84B3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14674</c:v>
                </c:pt>
                <c:pt idx="1">
                  <c:v>44359</c:v>
                </c:pt>
                <c:pt idx="2">
                  <c:v>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367-4387-81BB-05B65FC84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72095304"/>
        <c:axId val="472097600"/>
      </c:barChart>
      <c:catAx>
        <c:axId val="472095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7600"/>
        <c:crosses val="autoZero"/>
        <c:auto val="1"/>
        <c:lblAlgn val="ctr"/>
        <c:lblOffset val="100"/>
        <c:noMultiLvlLbl val="0"/>
      </c:catAx>
      <c:valAx>
        <c:axId val="47209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13346664024794"/>
          <c:y val="1.2470057935318133E-2"/>
          <c:w val="0.11554855323582652"/>
          <c:h val="0.96764973366246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2784800004021E-2"/>
          <c:y val="3.2234432234432238E-2"/>
          <c:w val="0.65493513662458203"/>
          <c:h val="0.89978529606876068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7-40A4-86DB-B6618B76163E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21</c:v>
                </c:pt>
                <c:pt idx="1">
                  <c:v>141</c:v>
                </c:pt>
                <c:pt idx="2">
                  <c:v>263</c:v>
                </c:pt>
                <c:pt idx="3">
                  <c:v>465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7-40A4-86DB-B6618B76163E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26</c:v>
                </c:pt>
                <c:pt idx="3">
                  <c:v>16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27-40A4-86DB-B6618B76163E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25</c:v>
                </c:pt>
                <c:pt idx="3">
                  <c:v>31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27-40A4-86DB-B6618B76163E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27-40A4-86DB-B6618B76163E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154</c:v>
                </c:pt>
                <c:pt idx="1">
                  <c:v>138</c:v>
                </c:pt>
                <c:pt idx="2">
                  <c:v>386</c:v>
                </c:pt>
                <c:pt idx="3">
                  <c:v>469</c:v>
                </c:pt>
                <c:pt idx="4">
                  <c:v>47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27-40A4-86DB-B6618B76163E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27-40A4-86DB-B6618B76163E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18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27-40A4-86DB-B6618B76163E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0</c:v>
                </c:pt>
                <c:pt idx="1">
                  <c:v>12</c:v>
                </c:pt>
                <c:pt idx="2">
                  <c:v>12</c:v>
                </c:pt>
                <c:pt idx="3">
                  <c:v>18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A27-40A4-86DB-B6618B76163E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10870</c:v>
                </c:pt>
                <c:pt idx="1">
                  <c:v>21870</c:v>
                </c:pt>
                <c:pt idx="2">
                  <c:v>40062</c:v>
                </c:pt>
                <c:pt idx="3">
                  <c:v>46247</c:v>
                </c:pt>
                <c:pt idx="4">
                  <c:v>4135</c:v>
                </c:pt>
                <c:pt idx="5">
                  <c:v>1766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A27-40A4-86DB-B6618B76163E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4817</c:v>
                </c:pt>
                <c:pt idx="1">
                  <c:v>7348</c:v>
                </c:pt>
                <c:pt idx="2">
                  <c:v>17987</c:v>
                </c:pt>
                <c:pt idx="3">
                  <c:v>20107</c:v>
                </c:pt>
                <c:pt idx="4">
                  <c:v>2270</c:v>
                </c:pt>
                <c:pt idx="5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27-40A4-86DB-B6618B76163E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9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A27-40A4-86DB-B6618B76163E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A27-40A4-86DB-B6618B76163E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0</c:v>
                </c:pt>
                <c:pt idx="1">
                  <c:v>67</c:v>
                </c:pt>
                <c:pt idx="2">
                  <c:v>630</c:v>
                </c:pt>
                <c:pt idx="3">
                  <c:v>450</c:v>
                </c:pt>
                <c:pt idx="4">
                  <c:v>4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A27-40A4-86DB-B6618B76163E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A27-40A4-86DB-B6618B76163E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16</c:v>
                </c:pt>
                <c:pt idx="1">
                  <c:v>22</c:v>
                </c:pt>
                <c:pt idx="2">
                  <c:v>188</c:v>
                </c:pt>
                <c:pt idx="3">
                  <c:v>100</c:v>
                </c:pt>
                <c:pt idx="4">
                  <c:v>4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27-40A4-86DB-B6618B76163E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2253</c:v>
                </c:pt>
                <c:pt idx="1">
                  <c:v>12421</c:v>
                </c:pt>
                <c:pt idx="2">
                  <c:v>20124</c:v>
                </c:pt>
                <c:pt idx="3">
                  <c:v>24235</c:v>
                </c:pt>
                <c:pt idx="4">
                  <c:v>4771</c:v>
                </c:pt>
                <c:pt idx="5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A27-40A4-86DB-B6618B761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9192288"/>
        <c:axId val="459197536"/>
      </c:barChart>
      <c:catAx>
        <c:axId val="45919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7536"/>
        <c:crosses val="autoZero"/>
        <c:auto val="1"/>
        <c:lblAlgn val="ctr"/>
        <c:lblOffset val="100"/>
        <c:noMultiLvlLbl val="0"/>
      </c:catAx>
      <c:valAx>
        <c:axId val="4591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88786123364033"/>
          <c:y val="1.8394165375792672E-2"/>
          <c:w val="0.17111214244331852"/>
          <c:h val="0.9664180866280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2-4FA8-9554-C8537E68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10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C-4CB7-BB69-F0367A72A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110424"/>
        <c:axId val="414112064"/>
      </c:barChart>
      <c:catAx>
        <c:axId val="41411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2064"/>
        <c:crosses val="autoZero"/>
        <c:auto val="1"/>
        <c:lblAlgn val="ctr"/>
        <c:lblOffset val="100"/>
        <c:noMultiLvlLbl val="0"/>
      </c:catAx>
      <c:valAx>
        <c:axId val="4141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92866977089554E-2"/>
          <c:y val="2.156352927794138E-2"/>
          <c:w val="0.76083435034804614"/>
          <c:h val="0.89784831623296601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4-42BF-9A0F-5BD85767890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F4-42BF-9A0F-5BD85767890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F4-42BF-9A0F-5BD85767890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F4-42BF-9A0F-5BD85767890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F4-42BF-9A0F-5BD85767890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F4-42BF-9A0F-5BD85767890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F4-42BF-9A0F-5BD85767890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4F4-42BF-9A0F-5BD85767890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F4-42BF-9A0F-5BD85767890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4F4-42BF-9A0F-5BD85767890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F4-42BF-9A0F-5BD85767890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4F4-42BF-9A0F-5BD85767890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4F4-42BF-9A0F-5BD85767890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4F4-42BF-9A0F-5BD85767890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4F4-42BF-9A0F-5BD85767890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4F4-42BF-9A0F-5BD85767890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4F4-42BF-9A0F-5BD85767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12521072"/>
        <c:axId val="312516808"/>
      </c:barChart>
      <c:catAx>
        <c:axId val="31252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16808"/>
        <c:crosses val="autoZero"/>
        <c:auto val="1"/>
        <c:lblAlgn val="ctr"/>
        <c:lblOffset val="100"/>
        <c:noMultiLvlLbl val="0"/>
      </c:catAx>
      <c:valAx>
        <c:axId val="31251680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2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19323441643227"/>
          <c:y val="1.5469668202148118E-2"/>
          <c:w val="0.11380676558356774"/>
          <c:h val="0.98221201775852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3959165311613E-2"/>
          <c:y val="2.3696874680439097E-2"/>
          <c:w val="0.66803691841981405"/>
          <c:h val="0.91394736074657335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CD56-4680-A822-802ECCB20E40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'level-7'!$Q$2:$Q$5</c:f>
              <c:numCache>
                <c:formatCode>General</c:formatCode>
                <c:ptCount val="4"/>
                <c:pt idx="0">
                  <c:v>162</c:v>
                </c:pt>
                <c:pt idx="1">
                  <c:v>48</c:v>
                </c:pt>
                <c:pt idx="2">
                  <c:v>642</c:v>
                </c:pt>
                <c:pt idx="3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6-4680-A822-802ECCB20E40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'level-7'!$P$2:$P$5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56-4680-A822-802ECCB20E40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'level-7'!$O$2:$O$5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56-4680-A822-802ECCB20E40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'level-7'!$N$2:$N$5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56-4680-A822-802ECCB20E40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'level-7'!$M$2:$M$5</c:f>
              <c:numCache>
                <c:formatCode>General</c:formatCode>
                <c:ptCount val="4"/>
                <c:pt idx="0">
                  <c:v>335</c:v>
                </c:pt>
                <c:pt idx="1">
                  <c:v>154</c:v>
                </c:pt>
                <c:pt idx="2">
                  <c:v>594</c:v>
                </c:pt>
                <c:pt idx="3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56-4680-A822-802ECCB20E40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'level-7'!$L$2:$L$5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56-4680-A822-802ECCB20E40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'level-7'!$K$2:$K$5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D56-4680-A822-802ECCB20E40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'level-7'!$J$2:$J$5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D56-4680-A822-802ECCB20E40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'level-7'!$I$2:$I$5</c:f>
              <c:numCache>
                <c:formatCode>General</c:formatCode>
                <c:ptCount val="4"/>
                <c:pt idx="0">
                  <c:v>24122</c:v>
                </c:pt>
                <c:pt idx="1">
                  <c:v>24417</c:v>
                </c:pt>
                <c:pt idx="2">
                  <c:v>58464</c:v>
                </c:pt>
                <c:pt idx="3">
                  <c:v>17947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D56-4680-A822-802ECCB20E40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'level-7'!$H$2:$H$5</c:f>
              <c:numCache>
                <c:formatCode>General</c:formatCode>
                <c:ptCount val="4"/>
                <c:pt idx="0">
                  <c:v>12237</c:v>
                </c:pt>
                <c:pt idx="1">
                  <c:v>8640</c:v>
                </c:pt>
                <c:pt idx="2">
                  <c:v>25165</c:v>
                </c:pt>
                <c:pt idx="3">
                  <c:v>7091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D56-4680-A822-802ECCB20E40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'level-7'!$G$2:$G$5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D56-4680-A822-802ECCB20E40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'level-7'!$F$2:$F$5</c:f>
              <c:numCache>
                <c:formatCode>General</c:formatCode>
                <c:ptCount val="4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D56-4680-A822-802ECCB20E40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'level-7'!$E$2:$E$5</c:f>
              <c:numCache>
                <c:formatCode>General</c:formatCode>
                <c:ptCount val="4"/>
                <c:pt idx="0">
                  <c:v>597</c:v>
                </c:pt>
                <c:pt idx="1">
                  <c:v>426</c:v>
                </c:pt>
                <c:pt idx="2">
                  <c:v>216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D56-4680-A822-802ECCB20E40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'level-7'!$D$2:$D$5</c:f>
              <c:numCache>
                <c:formatCode>General</c:formatCode>
                <c:ptCount val="4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D56-4680-A822-802ECCB20E40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'level-7'!$C$2:$C$5</c:f>
              <c:numCache>
                <c:formatCode>General</c:formatCode>
                <c:ptCount val="4"/>
                <c:pt idx="0">
                  <c:v>150</c:v>
                </c:pt>
                <c:pt idx="1">
                  <c:v>102</c:v>
                </c:pt>
                <c:pt idx="2">
                  <c:v>80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D56-4680-A822-802ECCB20E40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'level-7'!$B$2:$B$5</c:f>
              <c:numCache>
                <c:formatCode>General</c:formatCode>
                <c:ptCount val="4"/>
                <c:pt idx="0">
                  <c:v>13575</c:v>
                </c:pt>
                <c:pt idx="1">
                  <c:v>14624</c:v>
                </c:pt>
                <c:pt idx="2">
                  <c:v>22512</c:v>
                </c:pt>
                <c:pt idx="3">
                  <c:v>13475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D56-4680-A822-802ECCB20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2658632"/>
        <c:axId val="452651088"/>
      </c:barChart>
      <c:catAx>
        <c:axId val="45265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1088"/>
        <c:crosses val="autoZero"/>
        <c:auto val="1"/>
        <c:lblAlgn val="ctr"/>
        <c:lblOffset val="100"/>
        <c:noMultiLvlLbl val="0"/>
      </c:catAx>
      <c:valAx>
        <c:axId val="4526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46237269308753"/>
          <c:y val="5.2055993000874767E-5"/>
          <c:w val="0.17269819523871133"/>
          <c:h val="0.99994794400699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60957869045207E-2"/>
          <c:y val="2.0229715149102559E-2"/>
          <c:w val="0.72268058970732885"/>
          <c:h val="0.92607277223701134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12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7-49B7-BA01-3F5595B87383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472</c:v>
                </c:pt>
                <c:pt idx="1">
                  <c:v>48</c:v>
                </c:pt>
                <c:pt idx="2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27-49B7-BA01-3F5595B87383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42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27-49B7-BA01-3F5595B87383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56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27-49B7-BA01-3F5595B87383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8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27-49B7-BA01-3F5595B87383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732</c:v>
                </c:pt>
                <c:pt idx="1">
                  <c:v>154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27-49B7-BA01-3F5595B87383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4</c:v>
                </c:pt>
                <c:pt idx="1">
                  <c:v>0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27-49B7-BA01-3F5595B87383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27-49B7-BA01-3F5595B87383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23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27-49B7-BA01-3F5595B87383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71046</c:v>
                </c:pt>
                <c:pt idx="1">
                  <c:v>24417</c:v>
                </c:pt>
                <c:pt idx="2">
                  <c:v>29487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B27-49B7-BA01-3F5595B87383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29135</c:v>
                </c:pt>
                <c:pt idx="1">
                  <c:v>8640</c:v>
                </c:pt>
                <c:pt idx="2">
                  <c:v>15358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B27-49B7-BA01-3F5595B87383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B27-49B7-BA01-3F5595B87383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34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27-49B7-BA01-3F5595B87383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629</c:v>
                </c:pt>
                <c:pt idx="1">
                  <c:v>426</c:v>
                </c:pt>
                <c:pt idx="2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B27-49B7-BA01-3F5595B87383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B27-49B7-BA01-3F5595B87383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198</c:v>
                </c:pt>
                <c:pt idx="1">
                  <c:v>102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B27-49B7-BA01-3F5595B87383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40600</c:v>
                </c:pt>
                <c:pt idx="1">
                  <c:v>14624</c:v>
                </c:pt>
                <c:pt idx="2">
                  <c:v>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27-49B7-BA01-3F5595B87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546543488"/>
        <c:axId val="546549720"/>
      </c:barChart>
      <c:catAx>
        <c:axId val="5465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9720"/>
        <c:crosses val="autoZero"/>
        <c:auto val="1"/>
        <c:lblAlgn val="ctr"/>
        <c:lblOffset val="100"/>
        <c:noMultiLvlLbl val="0"/>
      </c:catAx>
      <c:valAx>
        <c:axId val="54654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42470709227046"/>
          <c:y val="8.3090984628167918E-4"/>
          <c:w val="0.15704942340827702"/>
          <c:h val="0.99213053944121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97261022988361E-2"/>
          <c:y val="3.000545553737043E-2"/>
          <c:w val="0.7197271644792389"/>
          <c:h val="0.906715036234218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9C2-9C25-A54A7DD2AF2C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162</c:v>
                </c:pt>
                <c:pt idx="1">
                  <c:v>48</c:v>
                </c:pt>
                <c:pt idx="2">
                  <c:v>91</c:v>
                </c:pt>
                <c:pt idx="3">
                  <c:v>327</c:v>
                </c:pt>
                <c:pt idx="4">
                  <c:v>64</c:v>
                </c:pt>
                <c:pt idx="5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F-49C2-9C25-A54A7DD2AF2C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0</c:v>
                </c:pt>
                <c:pt idx="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F-49C2-9C25-A54A7DD2AF2C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0F-49C2-9C25-A54A7DD2AF2C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0F-49C2-9C25-A54A7DD2AF2C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335</c:v>
                </c:pt>
                <c:pt idx="1">
                  <c:v>154</c:v>
                </c:pt>
                <c:pt idx="2">
                  <c:v>258</c:v>
                </c:pt>
                <c:pt idx="3">
                  <c:v>117</c:v>
                </c:pt>
                <c:pt idx="4">
                  <c:v>134</c:v>
                </c:pt>
                <c:pt idx="5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0F-49C2-9C25-A54A7DD2AF2C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0F-49C2-9C25-A54A7DD2AF2C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12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10F-49C2-9C25-A54A7DD2AF2C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0F-49C2-9C25-A54A7DD2AF2C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24122</c:v>
                </c:pt>
                <c:pt idx="1">
                  <c:v>24417</c:v>
                </c:pt>
                <c:pt idx="2">
                  <c:v>17318</c:v>
                </c:pt>
                <c:pt idx="3">
                  <c:v>17328</c:v>
                </c:pt>
                <c:pt idx="4">
                  <c:v>17947</c:v>
                </c:pt>
                <c:pt idx="5">
                  <c:v>23818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10F-49C2-9C25-A54A7DD2AF2C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12237</c:v>
                </c:pt>
                <c:pt idx="1">
                  <c:v>8640</c:v>
                </c:pt>
                <c:pt idx="2">
                  <c:v>10223</c:v>
                </c:pt>
                <c:pt idx="3">
                  <c:v>7005</c:v>
                </c:pt>
                <c:pt idx="4">
                  <c:v>7091</c:v>
                </c:pt>
                <c:pt idx="5">
                  <c:v>7937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0F-49C2-9C25-A54A7DD2AF2C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28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10F-49C2-9C25-A54A7DD2AF2C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3865F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0F-49C2-9C25-A54A7DD2AF2C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F252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597</c:v>
                </c:pt>
                <c:pt idx="1">
                  <c:v>426</c:v>
                </c:pt>
                <c:pt idx="2">
                  <c:v>131</c:v>
                </c:pt>
                <c:pt idx="3">
                  <c:v>73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10F-49C2-9C25-A54A7DD2AF2C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10F-49C2-9C25-A54A7DD2AF2C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150</c:v>
                </c:pt>
                <c:pt idx="1">
                  <c:v>102</c:v>
                </c:pt>
                <c:pt idx="2">
                  <c:v>45</c:v>
                </c:pt>
                <c:pt idx="3">
                  <c:v>16</c:v>
                </c:pt>
                <c:pt idx="4">
                  <c:v>12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10F-49C2-9C25-A54A7DD2AF2C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13575</c:v>
                </c:pt>
                <c:pt idx="1">
                  <c:v>14624</c:v>
                </c:pt>
                <c:pt idx="2">
                  <c:v>5226</c:v>
                </c:pt>
                <c:pt idx="3">
                  <c:v>6718</c:v>
                </c:pt>
                <c:pt idx="4">
                  <c:v>13475</c:v>
                </c:pt>
                <c:pt idx="5">
                  <c:v>10568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10F-49C2-9C25-A54A7DD2A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87750144"/>
        <c:axId val="487756048"/>
      </c:barChart>
      <c:catAx>
        <c:axId val="48775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6048"/>
        <c:crosses val="autoZero"/>
        <c:auto val="1"/>
        <c:lblAlgn val="ctr"/>
        <c:lblOffset val="100"/>
        <c:noMultiLvlLbl val="0"/>
      </c:catAx>
      <c:valAx>
        <c:axId val="4877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155123705019622"/>
          <c:y val="1.0533245844269467E-2"/>
          <c:w val="0.11665569877987846"/>
          <c:h val="0.98946673196128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419671225307362E-2"/>
          <c:y val="3.3424491036159222E-2"/>
          <c:w val="0.65775107058986049"/>
          <c:h val="0.8960854824778625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'level-7'!$R$2:$R$9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A-4C4A-8C99-6E6851287A26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'level-7'!$Q$2:$Q$9</c:f>
              <c:numCache>
                <c:formatCode>General</c:formatCode>
                <c:ptCount val="8"/>
                <c:pt idx="0">
                  <c:v>162</c:v>
                </c:pt>
                <c:pt idx="1">
                  <c:v>35</c:v>
                </c:pt>
                <c:pt idx="2">
                  <c:v>69</c:v>
                </c:pt>
                <c:pt idx="3">
                  <c:v>327</c:v>
                </c:pt>
                <c:pt idx="4">
                  <c:v>64</c:v>
                </c:pt>
                <c:pt idx="5">
                  <c:v>5</c:v>
                </c:pt>
                <c:pt idx="6">
                  <c:v>246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A-4C4A-8C99-6E6851287A26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'level-7'!$P$2:$P$9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0A-4C4A-8C99-6E6851287A26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'level-7'!$O$2:$O$9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0A-4C4A-8C99-6E6851287A26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'level-7'!$N$2:$N$9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0A-4C4A-8C99-6E6851287A26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'level-7'!$M$2:$M$9</c:f>
              <c:numCache>
                <c:formatCode>General</c:formatCode>
                <c:ptCount val="8"/>
                <c:pt idx="0">
                  <c:v>335</c:v>
                </c:pt>
                <c:pt idx="1">
                  <c:v>78</c:v>
                </c:pt>
                <c:pt idx="2">
                  <c:v>214</c:v>
                </c:pt>
                <c:pt idx="3">
                  <c:v>117</c:v>
                </c:pt>
                <c:pt idx="4">
                  <c:v>134</c:v>
                </c:pt>
                <c:pt idx="5">
                  <c:v>38</c:v>
                </c:pt>
                <c:pt idx="6">
                  <c:v>263</c:v>
                </c:pt>
                <c:pt idx="7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0A-4C4A-8C99-6E6851287A26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'level-7'!$L$2:$L$9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0A-4C4A-8C99-6E6851287A26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12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C0A-4C4A-8C99-6E6851287A26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'level-7'!$J$2:$J$9</c:f>
              <c:numCache>
                <c:formatCode>General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4</c:v>
                </c:pt>
                <c:pt idx="4">
                  <c:v>6</c:v>
                </c:pt>
                <c:pt idx="5">
                  <c:v>0</c:v>
                </c:pt>
                <c:pt idx="6">
                  <c:v>7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0A-4C4A-8C99-6E6851287A26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'level-7'!$I$2:$I$9</c:f>
              <c:numCache>
                <c:formatCode>General</c:formatCode>
                <c:ptCount val="8"/>
                <c:pt idx="0">
                  <c:v>24122</c:v>
                </c:pt>
                <c:pt idx="1">
                  <c:v>12218</c:v>
                </c:pt>
                <c:pt idx="2">
                  <c:v>12159</c:v>
                </c:pt>
                <c:pt idx="3">
                  <c:v>17328</c:v>
                </c:pt>
                <c:pt idx="4">
                  <c:v>17947</c:v>
                </c:pt>
                <c:pt idx="5">
                  <c:v>5660</c:v>
                </c:pt>
                <c:pt idx="6">
                  <c:v>28977</c:v>
                </c:pt>
                <c:pt idx="7">
                  <c:v>6539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0A-4C4A-8C99-6E6851287A26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'level-7'!$H$2:$H$9</c:f>
              <c:numCache>
                <c:formatCode>General</c:formatCode>
                <c:ptCount val="8"/>
                <c:pt idx="0">
                  <c:v>12237</c:v>
                </c:pt>
                <c:pt idx="1">
                  <c:v>4121</c:v>
                </c:pt>
                <c:pt idx="2">
                  <c:v>8353</c:v>
                </c:pt>
                <c:pt idx="3">
                  <c:v>7005</c:v>
                </c:pt>
                <c:pt idx="4">
                  <c:v>7091</c:v>
                </c:pt>
                <c:pt idx="5">
                  <c:v>2412</c:v>
                </c:pt>
                <c:pt idx="6">
                  <c:v>9807</c:v>
                </c:pt>
                <c:pt idx="7">
                  <c:v>2107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0A-4C4A-8C99-6E6851287A26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'level-7'!$G$2:$G$9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C0A-4C4A-8C99-6E6851287A26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'level-7'!$F$2:$F$9</c:f>
              <c:numCache>
                <c:formatCode>General</c:formatCode>
                <c:ptCount val="8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A-4C4A-8C99-6E6851287A26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'level-7'!$E$2:$E$9</c:f>
              <c:numCache>
                <c:formatCode>General</c:formatCode>
                <c:ptCount val="8"/>
                <c:pt idx="0">
                  <c:v>597</c:v>
                </c:pt>
                <c:pt idx="1">
                  <c:v>72</c:v>
                </c:pt>
                <c:pt idx="2">
                  <c:v>125</c:v>
                </c:pt>
                <c:pt idx="3">
                  <c:v>73</c:v>
                </c:pt>
                <c:pt idx="4">
                  <c:v>14</c:v>
                </c:pt>
                <c:pt idx="5">
                  <c:v>6</c:v>
                </c:pt>
                <c:pt idx="6">
                  <c:v>18</c:v>
                </c:pt>
                <c:pt idx="7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A-4C4A-8C99-6E6851287A26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C0A-4C4A-8C99-6E6851287A26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'level-7'!$C$2:$C$9</c:f>
              <c:numCache>
                <c:formatCode>General</c:formatCode>
                <c:ptCount val="8"/>
                <c:pt idx="0">
                  <c:v>150</c:v>
                </c:pt>
                <c:pt idx="1">
                  <c:v>24</c:v>
                </c:pt>
                <c:pt idx="2">
                  <c:v>28</c:v>
                </c:pt>
                <c:pt idx="3">
                  <c:v>16</c:v>
                </c:pt>
                <c:pt idx="4">
                  <c:v>12</c:v>
                </c:pt>
                <c:pt idx="5">
                  <c:v>53</c:v>
                </c:pt>
                <c:pt idx="6">
                  <c:v>36</c:v>
                </c:pt>
                <c:pt idx="7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C0A-4C4A-8C99-6E6851287A26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'level-7'!$B$2:$B$9</c:f>
              <c:numCache>
                <c:formatCode>General</c:formatCode>
                <c:ptCount val="8"/>
                <c:pt idx="0">
                  <c:v>13575</c:v>
                </c:pt>
                <c:pt idx="1">
                  <c:v>4496</c:v>
                </c:pt>
                <c:pt idx="2">
                  <c:v>2244</c:v>
                </c:pt>
                <c:pt idx="3">
                  <c:v>6718</c:v>
                </c:pt>
                <c:pt idx="4">
                  <c:v>13475</c:v>
                </c:pt>
                <c:pt idx="5">
                  <c:v>1534</c:v>
                </c:pt>
                <c:pt idx="6">
                  <c:v>13550</c:v>
                </c:pt>
                <c:pt idx="7">
                  <c:v>8594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C0A-4C4A-8C99-6E6851287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19404888"/>
        <c:axId val="419402592"/>
      </c:barChart>
      <c:catAx>
        <c:axId val="41940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2592"/>
        <c:crosses val="autoZero"/>
        <c:auto val="1"/>
        <c:lblAlgn val="ctr"/>
        <c:lblOffset val="100"/>
        <c:noMultiLvlLbl val="0"/>
      </c:catAx>
      <c:valAx>
        <c:axId val="41940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64158631481634"/>
          <c:y val="0"/>
          <c:w val="0.15335841368518371"/>
          <c:h val="0.983333333333333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0.7573</cdr:x>
      <cdr:y>0.0245</cdr:y>
    </cdr:from>
    <cdr:to>
      <cdr:x>0.76462</cdr:x>
      <cdr:y>0.03321</cdr:y>
    </cdr:to>
    <cdr:sp macro="" textlink="">
      <cdr:nvSpPr>
        <cdr:cNvPr id="32" name="Rectangle 31">
          <a:extLst xmlns:a="http://schemas.openxmlformats.org/drawingml/2006/main">
            <a:ext uri="{FF2B5EF4-FFF2-40B4-BE49-F238E27FC236}">
              <a16:creationId xmlns:a16="http://schemas.microsoft.com/office/drawing/2014/main" id="{88692619-EB3E-4144-A04B-EB7F365D48CB}"/>
            </a:ext>
          </a:extLst>
        </cdr:cNvPr>
        <cdr:cNvSpPr/>
      </cdr:nvSpPr>
      <cdr:spPr>
        <a:xfrm xmlns:a="http://schemas.openxmlformats.org/drawingml/2006/main">
          <a:off x="9023378" y="168036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0.7652</cdr:x>
      <cdr:y>0.01062</cdr:y>
    </cdr:from>
    <cdr:to>
      <cdr:x>0.80936</cdr:x>
      <cdr:y>0.04652</cdr:y>
    </cdr:to>
    <cdr:sp macro="" textlink="">
      <cdr:nvSpPr>
        <cdr:cNvPr id="33" name="TextBox 3">
          <a:extLst xmlns:a="http://schemas.openxmlformats.org/drawingml/2006/main">
            <a:ext uri="{FF2B5EF4-FFF2-40B4-BE49-F238E27FC236}">
              <a16:creationId xmlns:a16="http://schemas.microsoft.com/office/drawing/2014/main" id="{E652C07F-D86B-44A7-A0F5-6D9EBB33027E}"/>
            </a:ext>
          </a:extLst>
        </cdr:cNvPr>
        <cdr:cNvSpPr txBox="1"/>
      </cdr:nvSpPr>
      <cdr:spPr>
        <a:xfrm xmlns:a="http://schemas.openxmlformats.org/drawingml/2006/main">
          <a:off x="9117585" y="72836"/>
          <a:ext cx="526125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0.75646</cdr:x>
      <cdr:y>0.08422</cdr:y>
    </cdr:from>
    <cdr:to>
      <cdr:x>0.76379</cdr:x>
      <cdr:y>0.09293</cdr:y>
    </cdr:to>
    <cdr:sp macro="" textlink="">
      <cdr:nvSpPr>
        <cdr:cNvPr id="34" name="Rectangle 33">
          <a:extLst xmlns:a="http://schemas.openxmlformats.org/drawingml/2006/main">
            <a:ext uri="{FF2B5EF4-FFF2-40B4-BE49-F238E27FC236}">
              <a16:creationId xmlns:a16="http://schemas.microsoft.com/office/drawing/2014/main" id="{2518A506-4E2C-4532-9D68-57C17148259D}"/>
            </a:ext>
          </a:extLst>
        </cdr:cNvPr>
        <cdr:cNvSpPr/>
      </cdr:nvSpPr>
      <cdr:spPr>
        <a:xfrm xmlns:a="http://schemas.openxmlformats.org/drawingml/2006/main">
          <a:off x="9013451" y="577597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0.75588</cdr:x>
      <cdr:y>0.14617</cdr:y>
    </cdr:from>
    <cdr:to>
      <cdr:x>0.76321</cdr:x>
      <cdr:y>0.15488</cdr:y>
    </cdr:to>
    <cdr:sp macro="" textlink="">
      <cdr:nvSpPr>
        <cdr:cNvPr id="35" name="Rectangle 34">
          <a:extLst xmlns:a="http://schemas.openxmlformats.org/drawingml/2006/main">
            <a:ext uri="{FF2B5EF4-FFF2-40B4-BE49-F238E27FC236}">
              <a16:creationId xmlns:a16="http://schemas.microsoft.com/office/drawing/2014/main" id="{6A00D678-C98D-4896-AE94-66B512CA464F}"/>
            </a:ext>
          </a:extLst>
        </cdr:cNvPr>
        <cdr:cNvSpPr/>
      </cdr:nvSpPr>
      <cdr:spPr>
        <a:xfrm xmlns:a="http://schemas.openxmlformats.org/drawingml/2006/main">
          <a:off x="9006549" y="10024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B4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0.75447</cdr:x>
      <cdr:y>0.37538</cdr:y>
    </cdr:from>
    <cdr:to>
      <cdr:x>0.7618</cdr:x>
      <cdr:y>0.38409</cdr:y>
    </cdr:to>
    <cdr:sp macro="" textlink="">
      <cdr:nvSpPr>
        <cdr:cNvPr id="36" name="Rectangle 35">
          <a:extLst xmlns:a="http://schemas.openxmlformats.org/drawingml/2006/main">
            <a:ext uri="{FF2B5EF4-FFF2-40B4-BE49-F238E27FC236}">
              <a16:creationId xmlns:a16="http://schemas.microsoft.com/office/drawing/2014/main" id="{71A7DD92-5A1C-4A12-92FC-98E15574898B}"/>
            </a:ext>
          </a:extLst>
        </cdr:cNvPr>
        <cdr:cNvSpPr/>
      </cdr:nvSpPr>
      <cdr:spPr>
        <a:xfrm xmlns:a="http://schemas.openxmlformats.org/drawingml/2006/main">
          <a:off x="8989720" y="2574333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0.75812</cdr:x>
      <cdr:y>0.96499</cdr:y>
    </cdr:from>
    <cdr:to>
      <cdr:x>0.76544</cdr:x>
      <cdr:y>0.9737</cdr:y>
    </cdr:to>
    <cdr:sp macro="" textlink="">
      <cdr:nvSpPr>
        <cdr:cNvPr id="37" name="Rectangle 36">
          <a:extLst xmlns:a="http://schemas.openxmlformats.org/drawingml/2006/main">
            <a:ext uri="{FF2B5EF4-FFF2-40B4-BE49-F238E27FC236}">
              <a16:creationId xmlns:a16="http://schemas.microsoft.com/office/drawing/2014/main" id="{21258969-6115-42C5-9B27-296291826695}"/>
            </a:ext>
          </a:extLst>
        </cdr:cNvPr>
        <cdr:cNvSpPr/>
      </cdr:nvSpPr>
      <cdr:spPr>
        <a:xfrm xmlns:a="http://schemas.openxmlformats.org/drawingml/2006/main">
          <a:off x="9033149" y="6617889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0.76296</cdr:x>
      <cdr:y>0.07016</cdr:y>
    </cdr:from>
    <cdr:to>
      <cdr:x>0.8437</cdr:x>
      <cdr:y>0.1285</cdr:y>
    </cdr:to>
    <cdr:sp macro="" textlink="">
      <cdr:nvSpPr>
        <cdr:cNvPr id="38" name="TextBox 16">
          <a:extLst xmlns:a="http://schemas.openxmlformats.org/drawingml/2006/main">
            <a:ext uri="{FF2B5EF4-FFF2-40B4-BE49-F238E27FC236}">
              <a16:creationId xmlns:a16="http://schemas.microsoft.com/office/drawing/2014/main" id="{86A45256-AE05-4231-8C8E-1B716FD5311F}"/>
            </a:ext>
          </a:extLst>
        </cdr:cNvPr>
        <cdr:cNvSpPr txBox="1"/>
      </cdr:nvSpPr>
      <cdr:spPr>
        <a:xfrm xmlns:a="http://schemas.openxmlformats.org/drawingml/2006/main">
          <a:off x="9090849" y="481169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0.76462</cdr:x>
      <cdr:y>0.12987</cdr:y>
    </cdr:from>
    <cdr:to>
      <cdr:x>0.82757</cdr:x>
      <cdr:y>0.16578</cdr:y>
    </cdr:to>
    <cdr:sp macro="" textlink="">
      <cdr:nvSpPr>
        <cdr:cNvPr id="39" name="TextBox 18">
          <a:extLst xmlns:a="http://schemas.openxmlformats.org/drawingml/2006/main">
            <a:ext uri="{FF2B5EF4-FFF2-40B4-BE49-F238E27FC236}">
              <a16:creationId xmlns:a16="http://schemas.microsoft.com/office/drawing/2014/main" id="{07131F93-DDC5-46A4-B7E6-8BA27CF73630}"/>
            </a:ext>
          </a:extLst>
        </cdr:cNvPr>
        <cdr:cNvSpPr txBox="1"/>
      </cdr:nvSpPr>
      <cdr:spPr>
        <a:xfrm xmlns:a="http://schemas.openxmlformats.org/drawingml/2006/main">
          <a:off x="9110684" y="890680"/>
          <a:ext cx="74996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0.76201</cdr:x>
      <cdr:y>0.36154</cdr:y>
    </cdr:from>
    <cdr:to>
      <cdr:x>0.84275</cdr:x>
      <cdr:y>0.39744</cdr:y>
    </cdr:to>
    <cdr:sp macro="" textlink="">
      <cdr:nvSpPr>
        <cdr:cNvPr id="40" name="TextBox 20">
          <a:extLst xmlns:a="http://schemas.openxmlformats.org/drawingml/2006/main">
            <a:ext uri="{FF2B5EF4-FFF2-40B4-BE49-F238E27FC236}">
              <a16:creationId xmlns:a16="http://schemas.microsoft.com/office/drawing/2014/main" id="{A5D66FCC-B264-4FD3-8741-163EF8C0F60F}"/>
            </a:ext>
          </a:extLst>
        </cdr:cNvPr>
        <cdr:cNvSpPr txBox="1"/>
      </cdr:nvSpPr>
      <cdr:spPr>
        <a:xfrm xmlns:a="http://schemas.openxmlformats.org/drawingml/2006/main">
          <a:off x="9079542" y="2479423"/>
          <a:ext cx="9620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0.76767</cdr:x>
      <cdr:y>0.95221</cdr:y>
    </cdr:from>
    <cdr:to>
      <cdr:x>0.83427</cdr:x>
      <cdr:y>0.98811</cdr:y>
    </cdr:to>
    <cdr:sp macro="" textlink="">
      <cdr:nvSpPr>
        <cdr:cNvPr id="41" name="TextBox 22">
          <a:extLst xmlns:a="http://schemas.openxmlformats.org/drawingml/2006/main">
            <a:ext uri="{FF2B5EF4-FFF2-40B4-BE49-F238E27FC236}">
              <a16:creationId xmlns:a16="http://schemas.microsoft.com/office/drawing/2014/main" id="{DD732114-ECD2-48E7-BB56-0178CF4F91FF}"/>
            </a:ext>
          </a:extLst>
        </cdr:cNvPr>
        <cdr:cNvSpPr txBox="1"/>
      </cdr:nvSpPr>
      <cdr:spPr>
        <a:xfrm xmlns:a="http://schemas.openxmlformats.org/drawingml/2006/main">
          <a:off x="9146966" y="6530256"/>
          <a:ext cx="79351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0.77253</cdr:x>
      <cdr:y>0.02682</cdr:y>
    </cdr:from>
    <cdr:to>
      <cdr:x>0.77989</cdr:x>
      <cdr:y>0.03547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1DC4297-386C-4C9D-B327-40A8D9F8004E}"/>
            </a:ext>
          </a:extLst>
        </cdr:cNvPr>
        <cdr:cNvSpPr/>
      </cdr:nvSpPr>
      <cdr:spPr>
        <a:xfrm xmlns:a="http://schemas.openxmlformats.org/drawingml/2006/main">
          <a:off x="9280001" y="1851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0.78515</cdr:x>
      <cdr:y>0.01628</cdr:y>
    </cdr:from>
    <cdr:to>
      <cdr:x>0.82953</cdr:x>
      <cdr:y>0.05193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FBBEB0D2-9B46-4B7E-8A1E-28AC4B4BB8A7}"/>
            </a:ext>
          </a:extLst>
        </cdr:cNvPr>
        <cdr:cNvSpPr txBox="1"/>
      </cdr:nvSpPr>
      <cdr:spPr>
        <a:xfrm xmlns:a="http://schemas.openxmlformats.org/drawingml/2006/main">
          <a:off x="9431571" y="1124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0.77308</cdr:x>
      <cdr:y>0.14594</cdr:y>
    </cdr:from>
    <cdr:to>
      <cdr:x>0.78045</cdr:x>
      <cdr:y>0.15459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9EB39FF2-6707-4669-AFE0-9B0492A1246D}"/>
            </a:ext>
          </a:extLst>
        </cdr:cNvPr>
        <cdr:cNvSpPr/>
      </cdr:nvSpPr>
      <cdr:spPr>
        <a:xfrm xmlns:a="http://schemas.openxmlformats.org/drawingml/2006/main">
          <a:off x="9286652" y="10078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0.77062</cdr:x>
      <cdr:y>0.37689</cdr:y>
    </cdr:from>
    <cdr:to>
      <cdr:x>0.77799</cdr:x>
      <cdr:y>0.38554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3FA4915-A953-42B9-99BE-C60D8C79D1A7}"/>
            </a:ext>
          </a:extLst>
        </cdr:cNvPr>
        <cdr:cNvSpPr/>
      </cdr:nvSpPr>
      <cdr:spPr>
        <a:xfrm xmlns:a="http://schemas.openxmlformats.org/drawingml/2006/main">
          <a:off x="9257112" y="26026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0.7784</cdr:x>
      <cdr:y>0.95796</cdr:y>
    </cdr:from>
    <cdr:to>
      <cdr:x>0.78577</cdr:x>
      <cdr:y>0.96661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B298BA52-3C44-4E09-BFE8-7E5848667FAF}"/>
            </a:ext>
          </a:extLst>
        </cdr:cNvPr>
        <cdr:cNvSpPr/>
      </cdr:nvSpPr>
      <cdr:spPr>
        <a:xfrm xmlns:a="http://schemas.openxmlformats.org/drawingml/2006/main">
          <a:off x="9350536" y="6615349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0.7842</cdr:x>
      <cdr:y>0.13106</cdr:y>
    </cdr:from>
    <cdr:to>
      <cdr:x>0.84747</cdr:x>
      <cdr:y>0.16672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0D5E794-E1FB-48C3-82E5-0F51D93BBBE1}"/>
            </a:ext>
          </a:extLst>
        </cdr:cNvPr>
        <cdr:cNvSpPr txBox="1"/>
      </cdr:nvSpPr>
      <cdr:spPr>
        <a:xfrm xmlns:a="http://schemas.openxmlformats.org/drawingml/2006/main">
          <a:off x="9420233" y="9050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0.77773</cdr:x>
      <cdr:y>0.36396</cdr:y>
    </cdr:from>
    <cdr:to>
      <cdr:x>0.85889</cdr:x>
      <cdr:y>0.39962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61C0B60F-C334-435F-831D-092528B5217A}"/>
            </a:ext>
          </a:extLst>
        </cdr:cNvPr>
        <cdr:cNvSpPr txBox="1"/>
      </cdr:nvSpPr>
      <cdr:spPr>
        <a:xfrm xmlns:a="http://schemas.openxmlformats.org/drawingml/2006/main">
          <a:off x="9342528" y="25133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0.7822</cdr:x>
      <cdr:y>0.94533</cdr:y>
    </cdr:from>
    <cdr:to>
      <cdr:x>0.84914</cdr:x>
      <cdr:y>0.98098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066EF31-B6E0-4C9F-BDAC-4CD14CDD03E3}"/>
            </a:ext>
          </a:extLst>
        </cdr:cNvPr>
        <cdr:cNvSpPr txBox="1"/>
      </cdr:nvSpPr>
      <cdr:spPr>
        <a:xfrm xmlns:a="http://schemas.openxmlformats.org/drawingml/2006/main">
          <a:off x="9396151" y="6528133"/>
          <a:ext cx="80415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0.77185</cdr:x>
      <cdr:y>0.0845</cdr:y>
    </cdr:from>
    <cdr:to>
      <cdr:x>0.77912</cdr:x>
      <cdr:y>0.09315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A089D77F-6608-4DA5-BF77-6AB9C9499A71}"/>
            </a:ext>
          </a:extLst>
        </cdr:cNvPr>
        <cdr:cNvSpPr/>
      </cdr:nvSpPr>
      <cdr:spPr>
        <a:xfrm xmlns:a="http://schemas.openxmlformats.org/drawingml/2006/main">
          <a:off x="9271814" y="5835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0.78296</cdr:x>
      <cdr:y>0.07135</cdr:y>
    </cdr:from>
    <cdr:to>
      <cdr:x>0.86305</cdr:x>
      <cdr:y>0.12929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7CAD0435-4D41-4885-ACA6-8A3AE4B9E904}"/>
            </a:ext>
          </a:extLst>
        </cdr:cNvPr>
        <cdr:cNvSpPr txBox="1"/>
      </cdr:nvSpPr>
      <cdr:spPr>
        <a:xfrm xmlns:a="http://schemas.openxmlformats.org/drawingml/2006/main">
          <a:off x="9405310" y="4927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0.77716</cdr:x>
      <cdr:y>0.03441</cdr:y>
    </cdr:from>
    <cdr:to>
      <cdr:x>0.78453</cdr:x>
      <cdr:y>0.04312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AE86C77-B598-4908-807D-A6830BE3ADCE}"/>
            </a:ext>
          </a:extLst>
        </cdr:cNvPr>
        <cdr:cNvSpPr/>
      </cdr:nvSpPr>
      <cdr:spPr>
        <a:xfrm xmlns:a="http://schemas.openxmlformats.org/drawingml/2006/main">
          <a:off x="9330801" y="2359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0.78979</cdr:x>
      <cdr:y>0.0238</cdr:y>
    </cdr:from>
    <cdr:to>
      <cdr:x>0.83419</cdr:x>
      <cdr:y>0.0597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E1D5E9CB-71C1-4776-AFE2-8FD57FE639E1}"/>
            </a:ext>
          </a:extLst>
        </cdr:cNvPr>
        <cdr:cNvSpPr txBox="1"/>
      </cdr:nvSpPr>
      <cdr:spPr>
        <a:xfrm xmlns:a="http://schemas.openxmlformats.org/drawingml/2006/main">
          <a:off x="9482371" y="1632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0.77772</cdr:x>
      <cdr:y>0.15436</cdr:y>
    </cdr:from>
    <cdr:to>
      <cdr:x>0.78508</cdr:x>
      <cdr:y>0.16307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D2258A95-29BE-4D9B-94CC-699B81207EA6}"/>
            </a:ext>
          </a:extLst>
        </cdr:cNvPr>
        <cdr:cNvSpPr/>
      </cdr:nvSpPr>
      <cdr:spPr>
        <a:xfrm xmlns:a="http://schemas.openxmlformats.org/drawingml/2006/main">
          <a:off x="9337452" y="10586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0.77525</cdr:x>
      <cdr:y>0.38692</cdr:y>
    </cdr:from>
    <cdr:to>
      <cdr:x>0.78262</cdr:x>
      <cdr:y>0.39563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740191E5-0CBC-433A-B7F4-41D65EF87FFB}"/>
            </a:ext>
          </a:extLst>
        </cdr:cNvPr>
        <cdr:cNvSpPr/>
      </cdr:nvSpPr>
      <cdr:spPr>
        <a:xfrm xmlns:a="http://schemas.openxmlformats.org/drawingml/2006/main">
          <a:off x="9307912" y="26534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0.78189</cdr:x>
      <cdr:y>0.96734</cdr:y>
    </cdr:from>
    <cdr:to>
      <cdr:x>0.78926</cdr:x>
      <cdr:y>0.97605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0059260-3B63-4F7C-A9EE-306139BF9EE4}"/>
            </a:ext>
          </a:extLst>
        </cdr:cNvPr>
        <cdr:cNvSpPr/>
      </cdr:nvSpPr>
      <cdr:spPr>
        <a:xfrm xmlns:a="http://schemas.openxmlformats.org/drawingml/2006/main">
          <a:off x="9387599" y="66340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0.78884</cdr:x>
      <cdr:y>0.13938</cdr:y>
    </cdr:from>
    <cdr:to>
      <cdr:x>0.85214</cdr:x>
      <cdr:y>0.17528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B491F6C5-1797-4D8C-B545-2FD548CEB168}"/>
            </a:ext>
          </a:extLst>
        </cdr:cNvPr>
        <cdr:cNvSpPr txBox="1"/>
      </cdr:nvSpPr>
      <cdr:spPr>
        <a:xfrm xmlns:a="http://schemas.openxmlformats.org/drawingml/2006/main">
          <a:off x="9471033" y="9558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0.78237</cdr:x>
      <cdr:y>0.3739</cdr:y>
    </cdr:from>
    <cdr:to>
      <cdr:x>0.86357</cdr:x>
      <cdr:y>0.4098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EE32F34F-20A9-44E1-AF95-017A08AFF3B6}"/>
            </a:ext>
          </a:extLst>
        </cdr:cNvPr>
        <cdr:cNvSpPr txBox="1"/>
      </cdr:nvSpPr>
      <cdr:spPr>
        <a:xfrm xmlns:a="http://schemas.openxmlformats.org/drawingml/2006/main">
          <a:off x="9393328" y="25641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0.7922</cdr:x>
      <cdr:y>0.95261</cdr:y>
    </cdr:from>
    <cdr:to>
      <cdr:x>0.85917</cdr:x>
      <cdr:y>0.98851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D7FAB5C-0B66-47BC-8A55-6B48D6492980}"/>
            </a:ext>
          </a:extLst>
        </cdr:cNvPr>
        <cdr:cNvSpPr txBox="1"/>
      </cdr:nvSpPr>
      <cdr:spPr>
        <a:xfrm xmlns:a="http://schemas.openxmlformats.org/drawingml/2006/main">
          <a:off x="9511337" y="65329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0.7876</cdr:x>
      <cdr:y>0.07925</cdr:y>
    </cdr:from>
    <cdr:to>
      <cdr:x>0.86772</cdr:x>
      <cdr:y>0.13759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8735CA-5CB5-4E4A-848F-43807C4E6BCD}"/>
            </a:ext>
          </a:extLst>
        </cdr:cNvPr>
        <cdr:cNvSpPr txBox="1"/>
      </cdr:nvSpPr>
      <cdr:spPr>
        <a:xfrm xmlns:a="http://schemas.openxmlformats.org/drawingml/2006/main">
          <a:off x="9456110" y="5435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0.77648</cdr:x>
      <cdr:y>0.09249</cdr:y>
    </cdr:from>
    <cdr:to>
      <cdr:x>0.78375</cdr:x>
      <cdr:y>0.1012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2DCAD8E3-890D-41B0-9A52-0F5A9BB0D81E}"/>
            </a:ext>
          </a:extLst>
        </cdr:cNvPr>
        <cdr:cNvSpPr/>
      </cdr:nvSpPr>
      <cdr:spPr>
        <a:xfrm xmlns:a="http://schemas.openxmlformats.org/drawingml/2006/main">
          <a:off x="9322614" y="6343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0.7795</cdr:x>
      <cdr:y>0.02909</cdr:y>
    </cdr:from>
    <cdr:to>
      <cdr:x>0.78691</cdr:x>
      <cdr:y>0.0378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FDF6F512-2B3A-4CA3-B549-F7FE659C4FCB}"/>
            </a:ext>
          </a:extLst>
        </cdr:cNvPr>
        <cdr:cNvSpPr/>
      </cdr:nvSpPr>
      <cdr:spPr>
        <a:xfrm xmlns:a="http://schemas.openxmlformats.org/drawingml/2006/main">
          <a:off x="9312663" y="1994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0.7945</cdr:x>
      <cdr:y>0.0158</cdr:y>
    </cdr:from>
    <cdr:to>
      <cdr:x>0.83912</cdr:x>
      <cdr:y>0.0517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C239A6BB-ABE6-4DFF-8985-FA061DF31735}"/>
            </a:ext>
          </a:extLst>
        </cdr:cNvPr>
        <cdr:cNvSpPr txBox="1"/>
      </cdr:nvSpPr>
      <cdr:spPr>
        <a:xfrm xmlns:a="http://schemas.openxmlformats.org/drawingml/2006/main">
          <a:off x="9491871" y="1083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0.78237</cdr:x>
      <cdr:y>0.14636</cdr:y>
    </cdr:from>
    <cdr:to>
      <cdr:x>0.78977</cdr:x>
      <cdr:y>0.15507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18CEE71-4BB0-417A-A349-FCD966525EF1}"/>
            </a:ext>
          </a:extLst>
        </cdr:cNvPr>
        <cdr:cNvSpPr/>
      </cdr:nvSpPr>
      <cdr:spPr>
        <a:xfrm xmlns:a="http://schemas.openxmlformats.org/drawingml/2006/main">
          <a:off x="9346956" y="10037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0.77681</cdr:x>
      <cdr:y>0.37892</cdr:y>
    </cdr:from>
    <cdr:to>
      <cdr:x>0.78422</cdr:x>
      <cdr:y>0.38763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D90FAC18-1F0E-4F02-AA44-9F0A620D72EC}"/>
            </a:ext>
          </a:extLst>
        </cdr:cNvPr>
        <cdr:cNvSpPr/>
      </cdr:nvSpPr>
      <cdr:spPr>
        <a:xfrm xmlns:a="http://schemas.openxmlformats.org/drawingml/2006/main">
          <a:off x="9280517" y="2598631"/>
          <a:ext cx="8852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0.77965</cdr:x>
      <cdr:y>0.958</cdr:y>
    </cdr:from>
    <cdr:to>
      <cdr:x>0.78705</cdr:x>
      <cdr:y>0.96671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762B2EC9-ACFD-4103-A3B2-E920A9E21DEA}"/>
            </a:ext>
          </a:extLst>
        </cdr:cNvPr>
        <cdr:cNvSpPr/>
      </cdr:nvSpPr>
      <cdr:spPr>
        <a:xfrm xmlns:a="http://schemas.openxmlformats.org/drawingml/2006/main">
          <a:off x="9314373" y="6569962"/>
          <a:ext cx="8840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0.79701</cdr:x>
      <cdr:y>0.12937</cdr:y>
    </cdr:from>
    <cdr:to>
      <cdr:x>0.86062</cdr:x>
      <cdr:y>0.16527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712D0B5-E9EC-44DA-BED7-2199B3A7E51D}"/>
            </a:ext>
          </a:extLst>
        </cdr:cNvPr>
        <cdr:cNvSpPr txBox="1"/>
      </cdr:nvSpPr>
      <cdr:spPr>
        <a:xfrm xmlns:a="http://schemas.openxmlformats.org/drawingml/2006/main">
          <a:off x="9521821" y="8871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0.78474</cdr:x>
      <cdr:y>0.36456</cdr:y>
    </cdr:from>
    <cdr:to>
      <cdr:x>0.86634</cdr:x>
      <cdr:y>0.40046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8A592026-13D1-4A49-9F6D-EF74D5516248}"/>
            </a:ext>
          </a:extLst>
        </cdr:cNvPr>
        <cdr:cNvSpPr txBox="1"/>
      </cdr:nvSpPr>
      <cdr:spPr>
        <a:xfrm xmlns:a="http://schemas.openxmlformats.org/drawingml/2006/main">
          <a:off x="9375248" y="2500149"/>
          <a:ext cx="97486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0.79576</cdr:x>
      <cdr:y>0.94126</cdr:y>
    </cdr:from>
    <cdr:to>
      <cdr:x>0.86307</cdr:x>
      <cdr:y>0.97716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82C4E69-882C-45AA-BA5F-8B64454B9BE5}"/>
            </a:ext>
          </a:extLst>
        </cdr:cNvPr>
        <cdr:cNvSpPr txBox="1"/>
      </cdr:nvSpPr>
      <cdr:spPr>
        <a:xfrm xmlns:a="http://schemas.openxmlformats.org/drawingml/2006/main">
          <a:off x="9506949" y="6455157"/>
          <a:ext cx="80414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0.79461</cdr:x>
      <cdr:y>0.07527</cdr:y>
    </cdr:from>
    <cdr:to>
      <cdr:x>0.87513</cdr:x>
      <cdr:y>0.13361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22163CD7-E72D-4808-8857-431B309CA919}"/>
            </a:ext>
          </a:extLst>
        </cdr:cNvPr>
        <cdr:cNvSpPr txBox="1"/>
      </cdr:nvSpPr>
      <cdr:spPr>
        <a:xfrm xmlns:a="http://schemas.openxmlformats.org/drawingml/2006/main">
          <a:off x="9493148" y="5161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0.77995</cdr:x>
      <cdr:y>0.08646</cdr:y>
    </cdr:from>
    <cdr:to>
      <cdr:x>0.78726</cdr:x>
      <cdr:y>0.09517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5DC86368-FAA2-44A0-A2DF-13FB592E166D}"/>
            </a:ext>
          </a:extLst>
        </cdr:cNvPr>
        <cdr:cNvSpPr/>
      </cdr:nvSpPr>
      <cdr:spPr>
        <a:xfrm xmlns:a="http://schemas.openxmlformats.org/drawingml/2006/main">
          <a:off x="9318042" y="5929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0.80703</cdr:x>
      <cdr:y>0.0371</cdr:y>
    </cdr:from>
    <cdr:to>
      <cdr:x>0.81466</cdr:x>
      <cdr:y>0.04596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903D53E-C37A-4C5E-8B56-C2A1F87C1EE1}"/>
            </a:ext>
          </a:extLst>
        </cdr:cNvPr>
        <cdr:cNvSpPr/>
      </cdr:nvSpPr>
      <cdr:spPr>
        <a:xfrm xmlns:a="http://schemas.openxmlformats.org/drawingml/2006/main">
          <a:off x="9363463" y="2502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0.82248</cdr:x>
      <cdr:y>0.02359</cdr:y>
    </cdr:from>
    <cdr:to>
      <cdr:x>0.86843</cdr:x>
      <cdr:y>0.06009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A3B36D0C-B8A3-472D-99AD-B31EE74701E4}"/>
            </a:ext>
          </a:extLst>
        </cdr:cNvPr>
        <cdr:cNvSpPr txBox="1"/>
      </cdr:nvSpPr>
      <cdr:spPr>
        <a:xfrm xmlns:a="http://schemas.openxmlformats.org/drawingml/2006/main">
          <a:off x="9542671" y="1591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0.80999</cdr:x>
      <cdr:y>0.15633</cdr:y>
    </cdr:from>
    <cdr:to>
      <cdr:x>0.81761</cdr:x>
      <cdr:y>0.16519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CD863FBD-A5EE-4156-85F9-5691913EC379}"/>
            </a:ext>
          </a:extLst>
        </cdr:cNvPr>
        <cdr:cNvSpPr/>
      </cdr:nvSpPr>
      <cdr:spPr>
        <a:xfrm xmlns:a="http://schemas.openxmlformats.org/drawingml/2006/main">
          <a:off x="9397756" y="10545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0.811</cdr:x>
      <cdr:y>0.40844</cdr:y>
    </cdr:from>
    <cdr:to>
      <cdr:x>0.81862</cdr:x>
      <cdr:y>0.41729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4B097A56-F661-4293-915B-3125B95964F8}"/>
            </a:ext>
          </a:extLst>
        </cdr:cNvPr>
        <cdr:cNvSpPr/>
      </cdr:nvSpPr>
      <cdr:spPr>
        <a:xfrm xmlns:a="http://schemas.openxmlformats.org/drawingml/2006/main">
          <a:off x="9409455" y="2755097"/>
          <a:ext cx="88487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0.81787</cdr:x>
      <cdr:y>0.99114</cdr:y>
    </cdr:from>
    <cdr:to>
      <cdr:x>0.8255</cdr:x>
      <cdr:y>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3F1FA83E-F4C2-41DF-894D-29D1DB6FCB24}"/>
            </a:ext>
          </a:extLst>
        </cdr:cNvPr>
        <cdr:cNvSpPr/>
      </cdr:nvSpPr>
      <cdr:spPr>
        <a:xfrm xmlns:a="http://schemas.openxmlformats.org/drawingml/2006/main">
          <a:off x="9489199" y="67356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0.82506</cdr:x>
      <cdr:y>0.13906</cdr:y>
    </cdr:from>
    <cdr:to>
      <cdr:x>0.89057</cdr:x>
      <cdr:y>0.17556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7D1B102B-5B30-41DD-B142-A30ED1B4576B}"/>
            </a:ext>
          </a:extLst>
        </cdr:cNvPr>
        <cdr:cNvSpPr txBox="1"/>
      </cdr:nvSpPr>
      <cdr:spPr>
        <a:xfrm xmlns:a="http://schemas.openxmlformats.org/drawingml/2006/main">
          <a:off x="9572621" y="9379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0.81837</cdr:x>
      <cdr:y>0.3952</cdr:y>
    </cdr:from>
    <cdr:to>
      <cdr:x>0.90239</cdr:x>
      <cdr:y>0.4317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76DBCE70-7A92-4DC7-9D7A-D8AC4D2F40D5}"/>
            </a:ext>
          </a:extLst>
        </cdr:cNvPr>
        <cdr:cNvSpPr txBox="1"/>
      </cdr:nvSpPr>
      <cdr:spPr>
        <a:xfrm xmlns:a="http://schemas.openxmlformats.org/drawingml/2006/main">
          <a:off x="9494940" y="2665806"/>
          <a:ext cx="97490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0.82854</cdr:x>
      <cdr:y>0.9635</cdr:y>
    </cdr:from>
    <cdr:to>
      <cdr:x>0.89784</cdr:x>
      <cdr:y>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2D389FBE-4C5C-4293-86F4-9E59594CCBB6}"/>
            </a:ext>
          </a:extLst>
        </cdr:cNvPr>
        <cdr:cNvSpPr txBox="1"/>
      </cdr:nvSpPr>
      <cdr:spPr>
        <a:xfrm xmlns:a="http://schemas.openxmlformats.org/drawingml/2006/main">
          <a:off x="9612937" y="66345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0.80402</cdr:x>
      <cdr:y>0.08405</cdr:y>
    </cdr:from>
    <cdr:to>
      <cdr:x>0.88505</cdr:x>
      <cdr:y>0.14337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4E97148C-7672-4A90-A775-861D5F0823AC}"/>
            </a:ext>
          </a:extLst>
        </cdr:cNvPr>
        <cdr:cNvSpPr txBox="1"/>
      </cdr:nvSpPr>
      <cdr:spPr>
        <a:xfrm xmlns:a="http://schemas.openxmlformats.org/drawingml/2006/main">
          <a:off x="9543948" y="5669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0.78926</cdr:x>
      <cdr:y>0.09544</cdr:y>
    </cdr:from>
    <cdr:to>
      <cdr:x>0.79662</cdr:x>
      <cdr:y>0.10429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20EF1FB-F9A8-47EC-B7E0-047FBFDF3AE6}"/>
            </a:ext>
          </a:extLst>
        </cdr:cNvPr>
        <cdr:cNvSpPr/>
      </cdr:nvSpPr>
      <cdr:spPr>
        <a:xfrm xmlns:a="http://schemas.openxmlformats.org/drawingml/2006/main">
          <a:off x="9368842" y="6437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0.76169</cdr:x>
      <cdr:y>0.03921</cdr:y>
    </cdr:from>
    <cdr:to>
      <cdr:x>0.76937</cdr:x>
      <cdr:y>0.04792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C5C630E-3C37-4A8E-8462-4B099616BA35}"/>
            </a:ext>
          </a:extLst>
        </cdr:cNvPr>
        <cdr:cNvSpPr/>
      </cdr:nvSpPr>
      <cdr:spPr>
        <a:xfrm xmlns:a="http://schemas.openxmlformats.org/drawingml/2006/main">
          <a:off x="9146553" y="268915"/>
          <a:ext cx="92202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0.77724</cdr:x>
      <cdr:y>0.02793</cdr:y>
    </cdr:from>
    <cdr:to>
      <cdr:x>0.8235</cdr:x>
      <cdr:y>0.06383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8065C51A-0C86-4F05-A931-997A91C6204E}"/>
            </a:ext>
          </a:extLst>
        </cdr:cNvPr>
        <cdr:cNvSpPr txBox="1"/>
      </cdr:nvSpPr>
      <cdr:spPr>
        <a:xfrm xmlns:a="http://schemas.openxmlformats.org/drawingml/2006/main">
          <a:off x="9333284" y="191555"/>
          <a:ext cx="555454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0.7639</cdr:x>
      <cdr:y>0.15715</cdr:y>
    </cdr:from>
    <cdr:to>
      <cdr:x>0.77157</cdr:x>
      <cdr:y>0.16586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7B9274C4-9C9C-4056-9F49-56CD7A45687A}"/>
            </a:ext>
          </a:extLst>
        </cdr:cNvPr>
        <cdr:cNvSpPr/>
      </cdr:nvSpPr>
      <cdr:spPr>
        <a:xfrm xmlns:a="http://schemas.openxmlformats.org/drawingml/2006/main">
          <a:off x="9173095" y="1077746"/>
          <a:ext cx="92075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0.76645</cdr:x>
      <cdr:y>0.38435</cdr:y>
    </cdr:from>
    <cdr:to>
      <cdr:x>0.77413</cdr:x>
      <cdr:y>0.39306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0A630CDF-3568-4911-9DCC-14C846CA4905}"/>
            </a:ext>
          </a:extLst>
        </cdr:cNvPr>
        <cdr:cNvSpPr/>
      </cdr:nvSpPr>
      <cdr:spPr>
        <a:xfrm xmlns:a="http://schemas.openxmlformats.org/drawingml/2006/main">
          <a:off x="9203665" y="2635882"/>
          <a:ext cx="92201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0.77031</cdr:x>
      <cdr:y>0.95615</cdr:y>
    </cdr:from>
    <cdr:to>
      <cdr:x>0.77798</cdr:x>
      <cdr:y>0.96486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CD02906F-C330-4D78-BE3F-9A9BFCB88886}"/>
            </a:ext>
          </a:extLst>
        </cdr:cNvPr>
        <cdr:cNvSpPr/>
      </cdr:nvSpPr>
      <cdr:spPr>
        <a:xfrm xmlns:a="http://schemas.openxmlformats.org/drawingml/2006/main">
          <a:off x="9249997" y="6557287"/>
          <a:ext cx="92200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0.7764</cdr:x>
      <cdr:y>0.14485</cdr:y>
    </cdr:from>
    <cdr:to>
      <cdr:x>0.84234</cdr:x>
      <cdr:y>0.18075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6B509553-C1DC-47B2-9364-E9F7F722BB80}"/>
            </a:ext>
          </a:extLst>
        </cdr:cNvPr>
        <cdr:cNvSpPr txBox="1"/>
      </cdr:nvSpPr>
      <cdr:spPr>
        <a:xfrm xmlns:a="http://schemas.openxmlformats.org/drawingml/2006/main">
          <a:off x="9323135" y="993394"/>
          <a:ext cx="791897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0.77578</cdr:x>
      <cdr:y>0.37133</cdr:y>
    </cdr:from>
    <cdr:to>
      <cdr:x>0.86037</cdr:x>
      <cdr:y>0.40723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37C123E3-492F-4948-A649-F180457AAE5E}"/>
            </a:ext>
          </a:extLst>
        </cdr:cNvPr>
        <cdr:cNvSpPr txBox="1"/>
      </cdr:nvSpPr>
      <cdr:spPr>
        <a:xfrm xmlns:a="http://schemas.openxmlformats.org/drawingml/2006/main">
          <a:off x="9315713" y="2546592"/>
          <a:ext cx="1015831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0.78104</cdr:x>
      <cdr:y>0.94236</cdr:y>
    </cdr:from>
    <cdr:to>
      <cdr:x>0.85081</cdr:x>
      <cdr:y>0.97826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A870AF6-BDBC-422A-A82E-60727D6DB2A8}"/>
            </a:ext>
          </a:extLst>
        </cdr:cNvPr>
        <cdr:cNvSpPr txBox="1"/>
      </cdr:nvSpPr>
      <cdr:spPr>
        <a:xfrm xmlns:a="http://schemas.openxmlformats.org/drawingml/2006/main">
          <a:off x="9378929" y="6462718"/>
          <a:ext cx="83780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0.77243</cdr:x>
      <cdr:y>0.09008</cdr:y>
    </cdr:from>
    <cdr:to>
      <cdr:x>0.85401</cdr:x>
      <cdr:y>0.14842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6A16208F-7C87-4674-8134-67559AEF09E6}"/>
            </a:ext>
          </a:extLst>
        </cdr:cNvPr>
        <cdr:cNvSpPr txBox="1"/>
      </cdr:nvSpPr>
      <cdr:spPr>
        <a:xfrm xmlns:a="http://schemas.openxmlformats.org/drawingml/2006/main">
          <a:off x="9275478" y="617782"/>
          <a:ext cx="979686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0.76255</cdr:x>
      <cdr:y>0.10329</cdr:y>
    </cdr:from>
    <cdr:to>
      <cdr:x>0.76996</cdr:x>
      <cdr:y>0.112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668B15DB-854B-46A2-83A3-3C48C521D118}"/>
            </a:ext>
          </a:extLst>
        </cdr:cNvPr>
        <cdr:cNvSpPr/>
      </cdr:nvSpPr>
      <cdr:spPr>
        <a:xfrm xmlns:a="http://schemas.openxmlformats.org/drawingml/2006/main">
          <a:off x="9156877" y="708360"/>
          <a:ext cx="88942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59:41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7:03.68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1330 1138,'408'-13,"432"-78,-478 32,-6-37,-303 78,0-3,-2-2,0-2,60-40,-97 55,-1 0,0-1,0 0,20-25,-27 28,0 0,-1 0,0 0,0 0,-1-1,-1 0,1 0,-1 0,3-18,-4 13,-1-1,0 0,-1 0,0 0,-5-23,3 27,0 0,-1 0,-1 1,0-1,0 1,-1 0,0 0,-8-10,1 4,-1 2,0-1,-1 2,0 0,-1 0,-24-15,7 9,-1 1,-54-21,-45-4,-43 6,-43 9,-38 9,-654 5,464 46,11 46,195-9,40 5,46-1,122-55,1 1,0 1,2 2,-39 36,60-50,0 1,0 0,1 0,0 1,0 0,1 0,1 1,-5 12,8-17,0 0,0 0,1 0,0 1,0-1,1 0,-1 1,1-1,1 0,-1 1,1-1,0 0,1 1,0-1,0 0,3 6,0 0,2-1,-1 0,2-1,-1 0,2 0,10 10,0-2,1-1,24 16,-16-15,2 0,0-2,57 21,-41-21,1-3,53 9,2-9,191 1,-288-14,219-9,-171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08.88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27.4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1,'16'1,"-1"0,0 2,0 0,0 1,0 0,19 9,-7-4,286 111,-249-90,-1 2,104 72,-91-49,137 96,-166-119,25 17,-57-41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28.32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0 322,'2'0,"-1"0,1 1,0 0,-1-1,0 1,1 0,-1 0,3 1,5 4,187 81,-76-37,-54-21,384 164,-429-185,48 18,-60-24,0 1,1-1,-1-1,1 0,12 0,-21 0,0-1,1-1,-1 1,0 0,0 0,1 0,-1-1,0 1,1 0,-1-1,0 0,0 1,0-1,0 1,0-1,0 0,0 0,0 0,0 0,0 0,0 0,0 0,0 0,-1 0,1 0,0 0,-1 0,1-1,-1 1,1 0,-1 0,0-2,1-2,0-1,-1 1,0 0,-1-1,1 1,-3-9,-5-26,-19-50,-21-38,-14-39,10-48,48 188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29.6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1,'3'0,"8"3,15 5,27 18,24 14,28 18,34 18,25 21,7 12,-5-1,-14-5,-27-12,-28-18,-29-17,-26-18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30.34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1 423,'92'1,"-26"3,117 24,63 35,87 50,-266-85,-1 3,112 72,-172-99,0 0,-1 0,1 1,-1 0,6 6,-9-7,-5-4,-5-4,-1-5,0 1,1-2,-1 1,2-2,-13-20,15 23,-20-33,3-2,-19-46,-23-95,50 135,3 0,2 0,2-1,2 0,2-59,4 81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31.38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0,'1'0,"-1"1,0-1,1 0,-1 0,1 0,-1 0,0 0,1 0,-1 1,1-1,-1 0,0 0,1 0,-1 1,0-1,1 0,-1 1,0-1,0 0,1 1,2 2,29 29,23 23,2-4,343 324,-352-326,91 90,-132-132,17 10,-5-4,-8-4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32.12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1 490,'8'0,"0"1,0 0,0 1,0-1,-1 1,1 1,0 0,-1 0,12 6,-8-3,213 122,-126-68,22 16,145 121,-253-186,-10-9,-1 0,1 0,0 0,0-1,0 1,0-1,0 1,1-1,2 2,-5-3,0 0,1 0,-1 0,0 0,0 0,0 0,0 0,1 0,-1 0,0 0,0 0,0 0,1 0,-1 0,0 0,0 0,0 0,0 0,1-1,-1 1,0 0,0 0,0 0,0 0,0 0,1 0,-1 0,0-1,0 1,0 0,0 0,0 0,0 0,0-1,0 1,0 0,2-9,-2 9,1-127,-3 67,-5-236,0 51,-5 3,9 214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32.85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1,'22'0,"0"2,0 0,0 1,0 2,-1 0,30 11,28 16,-1 3,-2 4,-2 3,95 70,124 135,-24 25,-216-215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33.52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0 668,'8'0,"0"1,0 0,0 1,0 0,0 0,0 1,11 5,-8-3,258 109,-10 25,-211-109,66 56,-94-69,-1 2,-1 0,0 1,-2 0,21 35,-34-51,-1 0,0 0,0 0,1-1,5 7,-8-10,1 1,-1-1,1 0,-1 1,1-1,-1 1,1-1,-1 0,1 0,-1 1,1-1,-1 0,1 0,0 0,-1 0,1 1,-1-1,1 0,0 0,-1 0,1 0,-1 0,1-1,-1 1,1 0,0 0,-1 0,1 0,-1-1,1 1,-1 0,1 0,-1-1,1 1,-1-1,1 1,-1 0,1-1,-1 1,0-1,1 1,-1-1,1 0,5-8,-1-1,0 1,-1-1,0 0,0-1,3-15,-2 8,272-1024,-264 988,-5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7:38.66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3505 388,'-30'-3,"8"0,-316-7,267 10,-92 0,-42 0,-36 4,-590 45,244 14,423-35,-244 73,367-88,0 2,0 2,-62 35,87-42,0 1,1 0,1 1,0 0,0 1,1 1,1 0,0 0,1 2,1-1,-9 19,9-12,1 1,1 0,2 0,0 1,1-1,1 1,-1 47,6-40,0-1,2 1,1-1,2 0,17 55,-7-43,2 0,2-1,2-1,1-1,2-2,57 66,-37-54,2-2,2-3,3-1,61 38,-52-42,2-4,2-2,1-3,72 22,-47-25,1-4,154 20,318-13,1-41,-511 10,1135-32,-963 24,-38-4,-37-6,-120 14,-1-2,0-1,0-1,54-25,-69 26,-1 0,0-1,0 0,-1-1,0-1,-1 0,0 0,-1-1,-1-1,18-25,-17 17,0-1,-1 0,-1 0,-1-1,5-25,-3 0,6-73,-10 38,-7-136,-2 195,0 1,-2-1,-1 1,0 0,-2 1,-1-1,-18-34,5 20,-2 0,-1 2,-44-48,-75-58,-51-10,28 36,-211-109,255 161,-2 7,-219-68,166 81,31 20,33 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41.26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45,'789'0,"-697"-3,99-17,-93 13,-64 6,29-5,9-1,98 6,-96 2,-52-1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42.46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92,'7'-1,"1"1,0-1,12-4,6 0,233-31,7 22,-231 14,0-2,38-6,3-2,77 0,76 10,-106 2,88-2,-173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23.97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15236 0,'-2'0,"1"1,-1-1,1 0,-1 1,1-1,-1 1,1-1,-3 2,-5 3,-34 14,0 3,-51 34,70-40,-394 261,264-150,123-96,0 2,-38 53,-95 116,64-83,-58 91,-13 17,137-186,-115 147,60-70,-64 92,151-207,-87 123,62-92,-49 49,13-27,-2-3,-96 60,-155 71,221-130,-573 277,297-190,341-131,-671 202,-12-38,292-73,-107 13,-9-52,-364-73,565-28,4-24,223 41,-525-135,245 55,-386-71,246 91,516 80,-653-62,-3 48,240 17,-241 1,321 5,57 0,-64 9,-6 0,285-16,-81-10,143 8,-7 0,-39-10,55 12,8 5,11 8,-11-11,323 314,-289-279,-15-15,44 35,-58-52,-6-4,1 0,0-1,-1 2,1-1,-1 0,1 0,-1 0,1 1,-1-1,0 1,2 2,-3-4,0 0,0 0,0 0,0 1,0-1,0 0,0 0,0 0,-1 1,1-1,0 0,0 0,0 0,0 0,0 1,0-1,-1 0,1 0,0 0,0 0,0 0,0 0,-1 0,1 1,0-1,0 0,0 0,0 0,-1 0,1 0,0 0,0 0,0 0,-1 0,1 0,-9 0,4-1,-1 0,1 0,0 0,0-1,0 0,-10-4,-28-21,29 18,-57-41,2-3,-75-75,88 73,-65-84,87 94,2-2,-42-84,66 115,5 9,1 2,-1-1,0 0,-1 0,1 1,-9-9,12 13,-1 1,1-1,-1 1,1-1,-1 1,1-1,-1 0,1 1,-1-1,1 0,0 1,-1-1,1 0,0 0,0 1,-1-1,1 0,0 0,0 0,0 1,1-1,-1 0,0 1,0-1,0 1,1-1,-1 1,0-1,0 1,1-1,-1 1,1-1,-1 1,0 0,1-1,-1 1,2-1,0-1,1 1,0-1,0 1,0 0,0 0,1 0,4 0,19-2,0 1,30 1,-21 2,135-1,82 0,-205-2,-16-1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15.84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6240 0,'-10'6,"0"-1,0 0,0-1,-1 0,-18 4,-10 3,-274 101,25-21,204-69,-129 16,143-30,-160 23,46-5,2 0,112-14,-340 67,269-44,-231 53,-12-26,17-27,141-7,3 12,-168 51,277-58,-109 23,-42-30,-1-25,-256-1,491-2,0-1,-39-9,29 5,5 1,-35-7,-115-5,87 9,82 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16.73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910 1,'-13'1,"0"1,0 0,1 1,-1 1,1 0,-15 6,-6 3,-75 26,3 4,-150 86,221-109,0 1,-34 29,56-38,0 0,1 1,1 0,-17 26,6-7,-4-4,21-23,-1 0,0 0,1 1,0-1,0 1,1 0,-4 7,3-2,1-1,1 1,-1 0,1 0,1 0,0 0,1 0,0 1,2 12,-1-19,1 1,0-1,-1 0,2 0,-1 0,0 0,1-1,0 1,0-1,1 1,-1-1,8 7,6 3,35 24,-35-26,360 220,-28-43,-298-161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19.44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13333 3361,'-1'-2,"-1"-1,0 0,0 1,0 0,0-1,-4-2,-3-4,-21-19,-47-33,-43-21,118 80,-314-200,132 85,-66-39,-171-114,229 127,-8-4,-124-57,-7 16,244 139,-96-68,175 112,-231-180,-61-110,101 94,197 199,-267-249,196 191,-148-97,-234-89,323 183,93 47,-62-16,28 15,0 4,-108-5,-153 13,261 6,-37-1,-486 3,446 3,-197 32,-140 67,-79 58,-366 100,369-165,-9-43,278-29,-256 31,-96-6,-5 4,493-39,-392 8,290-19,-76 1,287-6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20.13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1953 1,'-2'0,"0"0,0 1,0-1,0 1,-1-1,1 1,-4 2,-5 2,-217 85,-30 11,-36-4,-328 62,511-134,-137 48,208-59,11-3,-45 21,72-32,1 1,0-1,0 1,0-1,0 1,0 0,0 0,0-1,0 1,0 0,1 0,-1 0,0 0,0 0,1 0,-1 2,1-3,-1 1,1 0,0-1,0 1,1 0,-1-1,0 1,0-1,0 1,0 0,0-1,1 1,-1-1,0 1,0 0,1-1,-1 1,1-1,-1 1,0-1,1 1,0 0,5 3,0 0,-1-1,2 1,11 4,-8-4,235 114,-33-15,531 242,-146-69,-553-256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27.58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3801 8700,'0'0,"0"0,0-1,0 1,0-1,0 1,0-1,0 1,1 0,-1-1,0 1,0 0,1-1,-1 1,0-1,0 1,1 0,-1 0,0-1,1 1,-1 0,0 0,1-1,-1 1,1 0,-1 0,0 0,2-1,12-1,-12 1,55-3,69 3,-60 2,996 0,-1044-2,-1 0,1-1,-1-1,0-1,0 0,0-2,0 1,21-12,209-111,-154 77,-19 12,104-58,-131 69,72-59,-88 58,-1-2,-2-1,29-40,-21 24,218-320,-38-27,-106 144,-89 192,-3-1,15-86,-19 35,1-117,-16-113,-1 179,1 112,-2 0,-2 0,-2 0,-18-64,2 38,-3 1,-43-88,-12 5,-109-161,-98-79,112 204,-15 14,-98-39,107 88,-45-53,167 129,-84-97,54 37,-83-140,-49-77,74 115,-38-97,114 184,-169-340,69 150,142 272,-1 2,-3 0,-74-75,32 49,-98-72,-45-4,-10 16,-42-27,25 9,236 144,0 0,-1 1,0 0,0 1,0 0,-1 1,1 0,-1 1,-22-2,-218 7,184-1,8 1,-85 14,109-10,-1 2,1 1,-50 22,-176 102,227-115,-2 2,2 2,-64 54,-51 70,-77 113,162-175,-67 116,70-92,-63 156,96-189,2 1,5 1,-15 92,26-85,-1 171,13-219,13 73,19 35,-10-48,129 521,-134-560,66 230,-14 2,-33 18,1 5,62 36,-72-265,115 348,-82-266,7-1,123 214,384 566,-360-620,-166-260,84 88,-2-5,-111-123,1-1,44 39,-45-46,-11-9,0 0,15 9,-16-10,1-1,-1 1,0 1,11 13,4 3,81 90,-99-108,1 0,0-1,0 0,9 5,10 8,-2 5,0 0,30 42,-35-41,1-1,0-1,36 30,6-7,130 74,-139-91,88 49,-85-50,-33-16,27 16,-17-9,0-1,70 25,-80-35,-1-1,2 0,-1-2,27 2,93-1,-118-5,168-1,-161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29.41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586 0,'-5'0,"1"1,0 0,-1-1,1 1,-8 3,-3 1,-39 12,1 2,1 2,1 2,1 3,-74 50,106-64,0 2,1 0,-26 28,37-35,0 1,1 0,-1 0,2 0,-1 0,1 1,0-1,1 1,0 0,0 1,-1 11,2-7,1 0,0 0,1 1,1-1,0 0,1 0,5 19,-4-22,1 0,0 0,0-1,2 1,-1-1,1 0,1-1,-1 1,14 12,-3-5,1-1,1 0,0-1,39 21,-41-26,1-2,0 0,0-1,0-1,1 0,30 4,-46-10,-1 0,1 1,0-1,-1 0,1 0,0-1,-1 1,1 0,0-1,-1 0,1 1,0-1,-1 0,0 0,1-1,-1 1,4-3,12-13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0.00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0 273,'1'24,"5"25,0 5,3 39,-7-79,2 0,-1 0,2 0,8 19,-12-30,1 0,0 0,-1 0,1-1,1 1,-1 0,0-1,0 1,1-1,0 0,-1 0,7 4,-7-5,0-1,0 1,0 0,0-1,1 1,-1-1,0 1,0-1,1 0,-1 0,0 0,0-1,1 1,-1 0,0-1,0 1,0-1,0 0,1 0,1-1,3-2,0 0,-1-1,1 0,-1 0,-1 0,11-11,26-42,-35 47,24-37,47-101,7-59,-55 131,-20 57,-8 19,-1 5,-2 14,0-1,-6 24,2-4,-5 35,1 130,9-199,0 0,0 0,1 0,-1 0,1 0,-1 0,1 0,0 0,0-1,0 1,1 0,1 3,8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7:39.51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3550 360,'-19'0,"-185"3,-4 17,3 21,-45 22,-46 25,-38 21,-339 140,460-157,-220 131,200-73,51-12,49-15,112-101,1 2,0 1,2 0,1 1,-16 33,26-45,1 0,1 0,0 0,1 1,1-1,0 1,1 0,0 0,1 0,1 0,1 1,2 19,1-20,-1-1,2-1,0 1,0-1,1 0,1 0,0 0,1-1,0 0,1-1,15 16,-4-8,-1-2,2 0,0-1,1-1,38 19,-15-13,56 18,100 21,56-5,56-9,40-8,807 41,-798-64,-38-12,-46-14,-51-14,-175 16,67-21,-94 22,-1-1,39-20,-52 23,1-1,-2-1,1 0,-1 0,0-1,15-18,-15 14,-1-1,0 1,-1-1,-1 0,6-17,21-78,55-287,-57 239,-25 124,38-188,-16-2,-27 195,-2-1,0 1,-2 0,-11-55,8 63,-1 1,0 0,-2 0,0 0,-2 1,0 0,-23-30,12 21,-2 2,-33-29,-98-65,-53-13,-51 2,87 58,-291-82,-188 19,361 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0.46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0 397,'3'0,"0"0,0 1,0-1,0 1,0 0,-1-1,1 2,0-1,0 0,-1 0,1 1,-1-1,1 1,-1 0,0 0,0 0,0 0,0 0,0 1,2 2,3 6,0 1,-1-1,6 17,-6-12,16 25,-14-27,9 22,-15-32,13 30,-14-32,0 1,0-1,1 0,-1 0,1 0,0 0,0 0,-1 0,1 0,5 2,-7-4,0 1,0-1,1 0,-1 0,0 0,1 0,-1 0,0 0,0 0,1 0,-1 0,0 0,1 0,-1 0,0 0,0 0,1 0,-1 0,0 0,1 0,-1 0,0 0,0 0,1-1,-1 1,0 0,0 0,1 0,-1 0,0-1,0 1,0 0,0 0,1-1,-1 1,0 0,0 0,0-1,0 1,5-15,-4 11,70-258,-45 180,43-92,-54 141,19-38,-24 56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1.16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0 200,'4'7,"0"1,0 0,-1 0,0 0,-1 0,0 0,2 10,1 5,10 38,14 122,-26-51,3-181,0 15,11-75,39-137,-43 206,2 0,38-74,-31 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1.74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1 184,'84'1,"165"-5,-140-6,-98 8,0-1,0 0,0 0,0-1,0 0,-1-1,13-8,-20 11,-1 0,1 0,-1 0,0-1,0 1,0-1,0 1,0-1,0 0,-1 0,1 0,-1 0,0 0,0 0,0 0,0-5,0 4,0 1,-1-1,0 0,0 0,0 0,-1 1,1-1,-1 0,0 0,0 0,0 1,0-1,-3-4,2 6,1 0,-1 0,1 0,-1 1,0-1,0 1,1-1,-1 1,0 0,0 0,-1-1,1 2,0-1,0 0,0 0,-5 0,-1-1,1 1,-1 1,1-1,-9 1,10 1,0-1,1 1,-1 0,0 1,0-1,1 1,-1 0,1 0,-1 1,1 0,-9 6,7-3,1-1,0 1,1 0,-1 0,1 0,1 1,-8 13,3-2,1 1,1 0,1 1,1-1,0 1,-1 24,2-11,1 0,2 0,4 47,-2-68,1 0,0 0,0 0,2 0,-1 0,2-1,-1 0,2 0,-1 0,1 0,1-1,12 15,-14-20,1 0,0 1,0-2,0 1,1-1,0 0,0 0,0-1,0 0,0 0,1-1,11 3,-2-3,-1 0,1-1,-1 0,32-4,-40 2,1-1,-1 0,1 0,-1-1,0 0,0-1,0 1,0-2,-1 1,0-1,1 0,-2 0,1-1,7-8,-2 1,-1-1,0 0,-1-1,-1 0,14-31,-2-2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2.25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1 125,'0'3,"1"-1,-1 1,1 0,0-1,-1 1,1-1,3 4,2 10,3 18,6 55,-5-26,-4-30,-4-15,1-1,1 1,7 17,-11-33,1-1,-1 0,1 1,-1-1,1 0,0 0,-1 1,1-1,0 0,0 0,0 0,0 0,0 0,0 0,0 0,0-1,0 1,2 1,-2-2,-1 0,1 0,0 0,0 0,0 0,0 0,-1 0,1-1,0 1,0 0,0 0,-1-1,1 1,0 0,0-1,-1 1,1-1,0 1,-1-1,1 1,1-2,3-4,1-1,-1 0,0 0,6-13,-10 17,81-165,10-20,-58 134,-32 51,1 0,0-1,-1 1,1 0,6-4,-8 6,-1 1,1 0,-1-1,1 1,0 0,0 0,-1-1,1 1,0 0,-1 0,1 0,0 0,0 0,-1 0,1 0,0 0,-1 0,1 0,0 0,0 0,-1 1,1-1,0 0,-1 1,1-1,0 0,-1 1,1-1,-1 0,1 1,-1-1,1 1,-1 0,1-1,-1 1,1-1,0 2,2 3,-1-1,1 1,-1 0,1 0,-2 0,3 6,6 38,10 103,-1-7,-11-103,16 56,-1-45,-25-57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2.81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339 0,'0'2,"0"-1,0 1,-1 0,1-1,0 1,-1-1,1 1,-1-1,1 1,-1-1,0 1,-1 1,-3 5,-46 78,4-7,9-7,4 2,3 1,4 1,2 2,4 1,4 0,3 1,3 1,1 93,10-130,1 1,3-1,15 75,-13-98,0 0,1-1,19 37,-19-44,1 0,1-1,0 0,1 0,0-1,15 14,-9-13,0 0,1 0,0-2,1 0,0-1,21 7,0-3,78 16,-106-28,8 3,26 2,-39-6,-1 0,0 0,0 0,0-1,1 0,-1 0,0 0,0 0,0-1,5-2,-8 3,-1 0,1-1,0 1,0 0,-1-1,1 1,-1-1,3-2,5-13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33.15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1 691,'0'-2,"12"-12,26-13,34-12,33-13,45-10,52-16,18-3,-11 0,-32 7,-43 11,-45 13,-37 10,-28 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47.75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2577 1726,'0'1,"1"-1,-1 1,1-1,-1 1,1-1,-1 0,1 1,-1-1,1 0,-1 1,1-1,0 0,-1 1,1-1,0 0,-1 0,1 0,-1 0,1 0,0 0,-1 0,1 0,0 0,0 0,2 0,102 6,-89-6,100 2,43 0,1243-2,-852-23,-453 12,0-4,-1-5,148-49,-113 22,286-99,13-6,-333 111,-3-4,120-76,-185 102,0-2,-2-1,0-1,-1-1,35-44,-49 51,0 0,0 0,-2-1,0 0,-2-1,0 0,0-1,-2 0,-1 0,6-37,-6-21,-5 67,0 0,-1 0,-1 0,0 0,-3-11,3 16,0 1,-1 0,0-1,0 1,0 0,0 0,-1 1,1-1,-1 1,-9-8,0 2,-1 0,-24-12,6 5,-1 1,-57-17,-77-12,166 45,-174-41,-31-3,-32 5,-1435-99,246 142,565 41,668-26,0 8,-302 83,303-48,2 8,4 8,-248 142,418-210,-86 52,81-48,1 1,-29 29,46-40,0 1,0 0,0-1,0 1,1 1,0-1,0 0,-3 7,5-7,0-1,0 0,0 0,0 1,1-1,0 1,0-1,0 1,0-1,1 0,1 8,1-3,0 1,1 0,0-1,0 0,1 0,11 15,44 49,-54-67,48 52,3-4,2-2,119 81,223 97,-229-147,4-7,3-8,2-9,4-7,262 39,307-36,-3-64,-726 8,328-19,-332 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53.98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1552,'101'0,"-5"0,40 0,39 0,39 0,38 0,42 0,42 0,39 0,37 0,29-1,1471-123,-574-95,-169-77,-835 190,-29 5,-22 5,160-53,3 12,-60 34,4 20,294-7,-315 82,-250 9,470 0,-580-2,0 0,0 0,0-1,0-1,14-5,13-3,-4 1,-19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54.94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1 601,'8'0,"0"-1,0 0,1-1,-1 0,0 0,0-1,0 0,8-5,9-2,682-323,-638 296,290-149,-330 173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5:57.08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1 785,'0'-1,"0"0,0 0,1-1,-1 1,0 0,1 0,-1 0,1 0,-1 0,1 0,0 0,-1 0,1 0,0 1,0-1,-1 0,1 0,0 1,0-1,0 0,0 1,0-1,0 1,0-1,0 1,0-1,0 1,2 0,4-2,0 0,0 1,9 0,-13 1,11-1,-1 1,1 0,0 2,25 4,52 21,-62-18,56 20,106 53,-144-59,58 28,-76-39,51 15,-68-25,1 0,0 0,14-1,3 1,-24-1,0 0,0 1,0-1,6 4,14 3,-7-5,21 1,16 2,-4 0,-10-2,-33-2,0 1,17 6,0 0,46 7,-42-10,-24-4,0-1,-1 1,1 0,0 1,-1 0,1-1,-1 2,0-1,0 0,8 9,-1 0,-1 1,14 20,-10-13,-9-13,0 0,1 0,0-1,16 12,-23-18,0 0,0 0,0 0,1 0,-1 1,0-1,0 0,0 0,1 0,-1 0,0 0,0 0,0 0,1 0,-1 0,0 0,0 0,1 0,-1 0,0 0,0 0,0 0,1 0,-1 0,0 0,0 0,0 0,1 0,-1 0,0-1,0 1,0 0,1 0,-1 0,0 0,0-1,4-9,-4-15,0 24,-4-56,-14-56,6 36,-6-35,-10-77,15-1,15-279,-2 435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49.96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1845 17,'0'0,"0"-1,0 1,0 0,0-1,0 1,0-1,-1 1,1 0,0-1,0 1,0-1,-1 1,1 0,0-1,-1 1,1 0,0 0,-1-1,1 1,0 0,-1 0,1-1,0 1,-1 0,1 0,-1 0,0-1,-13-2,12 3,-32-3,-51 2,45 1,32 0,-227 9,-116 52,6 23,324-78,-40 9,-175 48,171-42,-96 44,143-56,1 0,-29 21,38-24,1 1,0-1,0 1,1 1,0-1,0 1,-7 13,7-11,1 0,0 1,0-1,1 1,1 0,0 0,0 1,-1 17,5 194,0-206,2 1,0 0,0-1,2 1,0-1,1 0,1-1,1 1,13 22,-3-13,0 0,1-1,2-1,35 33,-37-40,2-1,0-1,0 0,2-2,-1 0,2-2,0 0,0-2,1-1,0 0,0-2,1-1,-1-1,1-2,0 0,49-4,-15-3,95-23,56-31,-39 2,264-129,-265 94,-148 78,-1-1,-1-1,0-1,-1-1,19-22,-33 32,0 0,0 0,-1-1,0 0,-1 0,0 0,0 0,-1-1,0 1,3-18,-4 9,-1-1,0 1,-1 0,-6-35,5 46,-1 0,0 1,0-1,-1 1,0 0,0 0,0 0,-1 0,1 0,-1 1,-1 0,1 0,-1 0,-9-7,-5-3,-2 0,-34-18,-8 0,-86-33,118 54,2 0,-51-31,56 29,3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7:00.85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2553 493,'-4'-3,"0"0,0 0,0 0,-1 0,-8-3,4 2,-14-6,-1 1,0 0,-38-7,-81-5,-281-7,-4 25,-100 38,428-19,1 4,0 4,-114 45,175-54,0 1,-66 41,89-48,1 2,0 0,1 0,0 1,0 1,2 0,-1 1,2 0,-11 18,17-24,0 0,0 1,1-1,0 1,0 0,-1 13,3-16,1-1,-1 0,1 0,1 0,-1 1,1-1,0 0,0 0,0 0,1 0,-1 0,1 0,3 4,0-1,0-1,0 1,1-1,0-1,0 1,8 5,3 1,32 20,15 3,78 31,79 17,-120-50,2-4,1-4,208 22,-204-41,0-6,0-3,0-6,182-37,-56-14,289-106,-220 66,560-134,-638 188,-60 14,-61 8,-100 22,0 1,0-2,0 1,-1 0,1-1,0 0,-1 0,1 0,3-3,-6 5,-1-1,0 1,1-1,-1 1,0-1,1 1,-1-1,0 1,0-1,0 1,0-1,0 1,1-1,-1 1,0-1,0 1,0-1,0 1,0-1,-1 1,1-1,0 1,0-1,0 1,-1-2,0 0,0 0,0 0,-1 1,1-1,-1 0,1 0,-1 1,-3-4,-10-5,-1 0,-24-11,-75-32,-42-7,-37-7,-38-12,-309-112,279 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6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Jaccard Emperor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8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3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4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84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5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5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0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frequency distribution by  size classes in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18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3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2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0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5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6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3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1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Small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(1.5+2in)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(2.5+3in)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Large</a:t>
            </a:r>
            <a:r>
              <a:rPr lang="en-US"/>
              <a:t>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3.5++)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5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40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41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45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4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1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41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3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Permanova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labels to sea and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0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9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</a:t>
            </a:r>
            <a:r>
              <a:rPr lang="en-US" dirty="0" err="1"/>
              <a:t>AllSamples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80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feature alignment 2603 sampling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10-Oct-20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17.png"/><Relationship Id="rId4" Type="http://schemas.openxmlformats.org/officeDocument/2006/relationships/customXml" Target="../ink/ink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customXml" Target="../ink/ink5.xml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customXml" Target="../ink/ink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customXml" Target="../ink/ink9.xml"/><Relationship Id="rId4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customXml" Target="../ink/ink16.xml"/><Relationship Id="rId18" Type="http://schemas.openxmlformats.org/officeDocument/2006/relationships/image" Target="../media/image134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31.png"/><Relationship Id="rId17" Type="http://schemas.openxmlformats.org/officeDocument/2006/relationships/customXml" Target="../ink/ink18.xml"/><Relationship Id="rId2" Type="http://schemas.openxmlformats.org/officeDocument/2006/relationships/chart" Target="../charts/chart10.xml"/><Relationship Id="rId16" Type="http://schemas.openxmlformats.org/officeDocument/2006/relationships/image" Target="../media/image133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customXml" Target="../ink/ink15.xml"/><Relationship Id="rId24" Type="http://schemas.openxmlformats.org/officeDocument/2006/relationships/image" Target="../media/image137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10" Type="http://schemas.openxmlformats.org/officeDocument/2006/relationships/image" Target="../media/image130.png"/><Relationship Id="rId19" Type="http://schemas.openxmlformats.org/officeDocument/2006/relationships/customXml" Target="../ink/ink19.xml"/><Relationship Id="rId4" Type="http://schemas.openxmlformats.org/officeDocument/2006/relationships/image" Target="../media/image127.png"/><Relationship Id="rId9" Type="http://schemas.openxmlformats.org/officeDocument/2006/relationships/customXml" Target="../ink/ink14.xml"/><Relationship Id="rId14" Type="http://schemas.openxmlformats.org/officeDocument/2006/relationships/image" Target="../media/image132.png"/><Relationship Id="rId22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customXml" Target="../ink/ink22.xml"/><Relationship Id="rId18" Type="http://schemas.openxmlformats.org/officeDocument/2006/relationships/image" Target="../media/image149.png"/><Relationship Id="rId26" Type="http://schemas.openxmlformats.org/officeDocument/2006/relationships/image" Target="../media/image153.png"/><Relationship Id="rId39" Type="http://schemas.openxmlformats.org/officeDocument/2006/relationships/customXml" Target="../ink/ink35.xml"/><Relationship Id="rId3" Type="http://schemas.openxmlformats.org/officeDocument/2006/relationships/image" Target="../media/image139.png"/><Relationship Id="rId21" Type="http://schemas.openxmlformats.org/officeDocument/2006/relationships/customXml" Target="../ink/ink26.xml"/><Relationship Id="rId34" Type="http://schemas.openxmlformats.org/officeDocument/2006/relationships/image" Target="../media/image157.png"/><Relationship Id="rId7" Type="http://schemas.openxmlformats.org/officeDocument/2006/relationships/image" Target="../media/image142.png"/><Relationship Id="rId12" Type="http://schemas.openxmlformats.org/officeDocument/2006/relationships/image" Target="../media/image123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159.png"/><Relationship Id="rId2" Type="http://schemas.openxmlformats.org/officeDocument/2006/relationships/image" Target="../media/image138.jpg"/><Relationship Id="rId16" Type="http://schemas.openxmlformats.org/officeDocument/2006/relationships/image" Target="../media/image148.png"/><Relationship Id="rId20" Type="http://schemas.openxmlformats.org/officeDocument/2006/relationships/image" Target="../media/image150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2.png"/><Relationship Id="rId32" Type="http://schemas.openxmlformats.org/officeDocument/2006/relationships/image" Target="../media/image156.png"/><Relationship Id="rId37" Type="http://schemas.openxmlformats.org/officeDocument/2006/relationships/customXml" Target="../ink/ink34.xml"/><Relationship Id="rId40" Type="http://schemas.openxmlformats.org/officeDocument/2006/relationships/image" Target="../media/image160.png"/><Relationship Id="rId5" Type="http://schemas.openxmlformats.org/officeDocument/2006/relationships/image" Target="../media/image140.png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154.png"/><Relationship Id="rId36" Type="http://schemas.openxmlformats.org/officeDocument/2006/relationships/image" Target="../media/image158.png"/><Relationship Id="rId10" Type="http://schemas.openxmlformats.org/officeDocument/2006/relationships/image" Target="../media/image145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" Type="http://schemas.microsoft.com/office/2007/relationships/hdphoto" Target="../media/hdphoto1.wdp"/><Relationship Id="rId9" Type="http://schemas.openxmlformats.org/officeDocument/2006/relationships/image" Target="../media/image144.png"/><Relationship Id="rId14" Type="http://schemas.openxmlformats.org/officeDocument/2006/relationships/image" Target="../media/image147.png"/><Relationship Id="rId22" Type="http://schemas.openxmlformats.org/officeDocument/2006/relationships/image" Target="../media/image151.png"/><Relationship Id="rId27" Type="http://schemas.openxmlformats.org/officeDocument/2006/relationships/customXml" Target="../ink/ink29.xml"/><Relationship Id="rId30" Type="http://schemas.openxmlformats.org/officeDocument/2006/relationships/image" Target="../media/image155.png"/><Relationship Id="rId35" Type="http://schemas.openxmlformats.org/officeDocument/2006/relationships/customXml" Target="../ink/ink3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0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0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1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1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C724513-FB83-48CD-BE2C-082D37697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015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6C792A1-1458-4D64-B84A-D6D0B35B7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661607"/>
              </p:ext>
            </p:extLst>
          </p:nvPr>
        </p:nvGraphicFramePr>
        <p:xfrm>
          <a:off x="138375" y="0"/>
          <a:ext cx="1191524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D2C8D82-6D41-4E1B-953A-70EC582FDB83}"/>
              </a:ext>
            </a:extLst>
          </p:cNvPr>
          <p:cNvGrpSpPr/>
          <p:nvPr/>
        </p:nvGrpSpPr>
        <p:grpSpPr>
          <a:xfrm>
            <a:off x="468643" y="1492937"/>
            <a:ext cx="3509280" cy="1051200"/>
            <a:chOff x="468643" y="1492937"/>
            <a:chExt cx="3509280" cy="10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4E508F-1255-4B75-BB23-5BA9CE51092D}"/>
                    </a:ext>
                  </a:extLst>
                </p14:cNvPr>
                <p14:cNvContentPartPr/>
                <p14:nvPr/>
              </p14:nvContentPartPr>
              <p14:xfrm>
                <a:off x="468643" y="1492937"/>
                <a:ext cx="1715400" cy="821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4E508F-1255-4B75-BB23-5BA9CE5109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2643" y="1456937"/>
                  <a:ext cx="178704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13BD70-2134-4A9F-B06F-FB1B8511FD5E}"/>
                    </a:ext>
                  </a:extLst>
                </p14:cNvPr>
                <p14:cNvContentPartPr/>
                <p14:nvPr/>
              </p14:nvContentPartPr>
              <p14:xfrm>
                <a:off x="2341363" y="1573577"/>
                <a:ext cx="1636560" cy="970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13BD70-2134-4A9F-B06F-FB1B8511FD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5363" y="1537577"/>
                  <a:ext cx="1708200" cy="104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80617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35FFE7A-51F8-41EC-84A1-AACF200E7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140515"/>
              </p:ext>
            </p:extLst>
          </p:nvPr>
        </p:nvGraphicFramePr>
        <p:xfrm>
          <a:off x="179514" y="0"/>
          <a:ext cx="12012486" cy="6905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34E804-8605-4FC4-99BC-3C25ADDBF21F}"/>
                  </a:ext>
                </a:extLst>
              </p14:cNvPr>
              <p14:cNvContentPartPr/>
              <p14:nvPr/>
            </p14:nvContentPartPr>
            <p14:xfrm>
              <a:off x="3453403" y="1724057"/>
              <a:ext cx="2580120" cy="74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34E804-8605-4FC4-99BC-3C25ADDBF2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7763" y="1688417"/>
                <a:ext cx="2651760" cy="81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425DEB6-0191-4A85-8392-67F1EA99CA6D}"/>
              </a:ext>
            </a:extLst>
          </p:cNvPr>
          <p:cNvGrpSpPr/>
          <p:nvPr/>
        </p:nvGrpSpPr>
        <p:grpSpPr>
          <a:xfrm>
            <a:off x="5992123" y="1536137"/>
            <a:ext cx="4246200" cy="759240"/>
            <a:chOff x="5992123" y="1536137"/>
            <a:chExt cx="4246200" cy="75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44175E-E07A-4F44-B347-779AAF8672DB}"/>
                    </a:ext>
                  </a:extLst>
                </p14:cNvPr>
                <p14:cNvContentPartPr/>
                <p14:nvPr/>
              </p14:nvContentPartPr>
              <p14:xfrm>
                <a:off x="6008683" y="1536137"/>
                <a:ext cx="4229640" cy="559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44175E-E07A-4F44-B347-779AAF8672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3043" y="1500137"/>
                  <a:ext cx="43012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B7BEDE-EE1C-459A-B67E-9BADC7D36B7F}"/>
                    </a:ext>
                  </a:extLst>
                </p14:cNvPr>
                <p14:cNvContentPartPr/>
                <p14:nvPr/>
              </p14:nvContentPartPr>
              <p14:xfrm>
                <a:off x="6062683" y="1835297"/>
                <a:ext cx="457560" cy="216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B7BEDE-EE1C-459A-B67E-9BADC7D36B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27043" y="1799297"/>
                  <a:ext cx="529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E414A0-C2FC-42FF-B2CA-7E6B91E36028}"/>
                    </a:ext>
                  </a:extLst>
                </p14:cNvPr>
                <p14:cNvContentPartPr/>
                <p14:nvPr/>
              </p14:nvContentPartPr>
              <p14:xfrm>
                <a:off x="5992123" y="1834577"/>
                <a:ext cx="555840" cy="46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E414A0-C2FC-42FF-B2CA-7E6B91E360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6483" y="1798577"/>
                  <a:ext cx="627480" cy="53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28833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E451E1-B172-436A-8450-5E2861179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703153"/>
              </p:ext>
            </p:extLst>
          </p:nvPr>
        </p:nvGraphicFramePr>
        <p:xfrm>
          <a:off x="228599" y="0"/>
          <a:ext cx="1200626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9805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A7D7CC2-2470-4E2C-8C38-536AB80ED7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976868"/>
              </p:ext>
            </p:extLst>
          </p:nvPr>
        </p:nvGraphicFramePr>
        <p:xfrm>
          <a:off x="156228" y="0"/>
          <a:ext cx="1194693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77800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CD41478-1575-45B4-8652-F629EACFC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" y="0"/>
            <a:ext cx="1194206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FE0838-6139-42DD-B9F4-14E123CA9E8D}"/>
                  </a:ext>
                </a:extLst>
              </p14:cNvPr>
              <p14:cNvContentPartPr/>
              <p14:nvPr/>
            </p14:nvContentPartPr>
            <p14:xfrm>
              <a:off x="7815163" y="3079817"/>
              <a:ext cx="739800" cy="463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FE0838-6139-42DD-B9F4-14E123CA9E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9163" y="3044177"/>
                <a:ext cx="811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1B4661-F5FA-4187-9084-CB6F06E8B345}"/>
                  </a:ext>
                </a:extLst>
              </p14:cNvPr>
              <p14:cNvContentPartPr/>
              <p14:nvPr/>
            </p14:nvContentPartPr>
            <p14:xfrm>
              <a:off x="675643" y="1613177"/>
              <a:ext cx="1569240" cy="48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1B4661-F5FA-4187-9084-CB6F06E8B3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643" y="1577537"/>
                <a:ext cx="16408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E349FB-2B28-4AF5-9B4E-54DB6B43A3B7}"/>
                  </a:ext>
                </a:extLst>
              </p14:cNvPr>
              <p14:cNvContentPartPr/>
              <p14:nvPr/>
            </p14:nvContentPartPr>
            <p14:xfrm>
              <a:off x="2558083" y="635057"/>
              <a:ext cx="1351080" cy="409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E349FB-2B28-4AF5-9B4E-54DB6B43A3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2083" y="599417"/>
                <a:ext cx="142272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2601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8C8D20-32AC-436B-BD59-C9370BD776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407431"/>
              </p:ext>
            </p:extLst>
          </p:nvPr>
        </p:nvGraphicFramePr>
        <p:xfrm>
          <a:off x="321648" y="59734"/>
          <a:ext cx="11870352" cy="674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DC0E6D-0321-4E66-A5D5-D96626566E18}"/>
                  </a:ext>
                </a:extLst>
              </p14:cNvPr>
              <p14:cNvContentPartPr/>
              <p14:nvPr/>
            </p14:nvContentPartPr>
            <p14:xfrm>
              <a:off x="-680477" y="625697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DC0E6D-0321-4E66-A5D5-D96626566E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16477" y="58969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168D246-7E34-4D36-B2F1-858D68DBCE00}"/>
              </a:ext>
            </a:extLst>
          </p:cNvPr>
          <p:cNvGrpSpPr/>
          <p:nvPr/>
        </p:nvGrpSpPr>
        <p:grpSpPr>
          <a:xfrm>
            <a:off x="3292843" y="1229777"/>
            <a:ext cx="622440" cy="395280"/>
            <a:chOff x="3292843" y="1229777"/>
            <a:chExt cx="62244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21D4A4-B619-4C19-BF98-C62B16D06F9B}"/>
                    </a:ext>
                  </a:extLst>
                </p14:cNvPr>
                <p14:cNvContentPartPr/>
                <p14:nvPr/>
              </p14:nvContentPartPr>
              <p14:xfrm>
                <a:off x="3292843" y="1229777"/>
                <a:ext cx="425880" cy="22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21D4A4-B619-4C19-BF98-C62B16D06F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6843" y="1194137"/>
                  <a:ext cx="497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B9FDE9-64E7-402E-A329-2AA0C83183C4}"/>
                    </a:ext>
                  </a:extLst>
                </p14:cNvPr>
                <p14:cNvContentPartPr/>
                <p14:nvPr/>
              </p14:nvContentPartPr>
              <p14:xfrm>
                <a:off x="3537643" y="1359017"/>
                <a:ext cx="377640" cy="26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B9FDE9-64E7-402E-A329-2AA0C83183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1643" y="1323017"/>
                  <a:ext cx="4492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AFE929-5D00-4E09-B393-6793AF6035CC}"/>
              </a:ext>
            </a:extLst>
          </p:cNvPr>
          <p:cNvGrpSpPr/>
          <p:nvPr/>
        </p:nvGrpSpPr>
        <p:grpSpPr>
          <a:xfrm>
            <a:off x="3406963" y="2617217"/>
            <a:ext cx="648360" cy="469080"/>
            <a:chOff x="3406963" y="2617217"/>
            <a:chExt cx="64836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7FA7DB-8D57-40DB-B675-E3FC588E5258}"/>
                    </a:ext>
                  </a:extLst>
                </p14:cNvPr>
                <p14:cNvContentPartPr/>
                <p14:nvPr/>
              </p14:nvContentPartPr>
              <p14:xfrm>
                <a:off x="3406963" y="2617217"/>
                <a:ext cx="504000" cy="319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7FA7DB-8D57-40DB-B675-E3FC588E52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0963" y="2581577"/>
                  <a:ext cx="575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AFBAEF-91C9-4346-9C6A-A9ED804B0CB7}"/>
                    </a:ext>
                  </a:extLst>
                </p14:cNvPr>
                <p14:cNvContentPartPr/>
                <p14:nvPr/>
              </p14:nvContentPartPr>
              <p14:xfrm>
                <a:off x="3597043" y="2786777"/>
                <a:ext cx="458280" cy="29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AFBAEF-91C9-4346-9C6A-A9ED804B0C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1403" y="2750777"/>
                  <a:ext cx="5299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EA9627-5800-4B70-9920-4B1340AA2D57}"/>
              </a:ext>
            </a:extLst>
          </p:cNvPr>
          <p:cNvGrpSpPr/>
          <p:nvPr/>
        </p:nvGrpSpPr>
        <p:grpSpPr>
          <a:xfrm>
            <a:off x="6422323" y="1626857"/>
            <a:ext cx="403920" cy="454680"/>
            <a:chOff x="6422323" y="1626857"/>
            <a:chExt cx="4039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70260E-CBA7-4B54-B465-BADEABD23BA6}"/>
                    </a:ext>
                  </a:extLst>
                </p14:cNvPr>
                <p14:cNvContentPartPr/>
                <p14:nvPr/>
              </p14:nvContentPartPr>
              <p14:xfrm>
                <a:off x="6422323" y="1626857"/>
                <a:ext cx="289440" cy="272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70260E-CBA7-4B54-B465-BADEABD23BA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6323" y="1590857"/>
                  <a:ext cx="3610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2A001F4-3E10-426E-AC0A-4D4442AF6307}"/>
                    </a:ext>
                  </a:extLst>
                </p14:cNvPr>
                <p14:cNvContentPartPr/>
                <p14:nvPr/>
              </p14:nvContentPartPr>
              <p14:xfrm>
                <a:off x="6519883" y="1717577"/>
                <a:ext cx="306360" cy="363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2A001F4-3E10-426E-AC0A-4D4442AF63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84243" y="1681937"/>
                  <a:ext cx="378000" cy="43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C1C2C5-09E2-4AA8-A665-FBA01ABB190F}"/>
              </a:ext>
            </a:extLst>
          </p:cNvPr>
          <p:cNvGrpSpPr/>
          <p:nvPr/>
        </p:nvGrpSpPr>
        <p:grpSpPr>
          <a:xfrm>
            <a:off x="6079243" y="2840417"/>
            <a:ext cx="653760" cy="551160"/>
            <a:chOff x="6079243" y="2840417"/>
            <a:chExt cx="65376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031CBE-70FC-40AF-B0B7-87599694564F}"/>
                    </a:ext>
                  </a:extLst>
                </p14:cNvPr>
                <p14:cNvContentPartPr/>
                <p14:nvPr/>
              </p14:nvContentPartPr>
              <p14:xfrm>
                <a:off x="6079243" y="2840417"/>
                <a:ext cx="458640" cy="313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031CBE-70FC-40AF-B0B7-8759969456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43243" y="2804777"/>
                  <a:ext cx="530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96BB6E-96BC-4FEA-822A-BB6D6B650461}"/>
                    </a:ext>
                  </a:extLst>
                </p14:cNvPr>
                <p14:cNvContentPartPr/>
                <p14:nvPr/>
              </p14:nvContentPartPr>
              <p14:xfrm>
                <a:off x="6270043" y="2943377"/>
                <a:ext cx="462960" cy="448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96BB6E-96BC-4FEA-822A-BB6D6B6504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34043" y="2907377"/>
                  <a:ext cx="534600" cy="51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416CFA-2F03-41E2-A277-404BCDF43A23}"/>
                  </a:ext>
                </a:extLst>
              </p14:cNvPr>
              <p14:cNvContentPartPr/>
              <p14:nvPr/>
            </p14:nvContentPartPr>
            <p14:xfrm>
              <a:off x="6117043" y="6128297"/>
              <a:ext cx="578160" cy="16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416CFA-2F03-41E2-A277-404BCDF43A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81403" y="6092297"/>
                <a:ext cx="649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E783BD-D661-4E29-8E3D-C811394C2D74}"/>
                  </a:ext>
                </a:extLst>
              </p14:cNvPr>
              <p14:cNvContentPartPr/>
              <p14:nvPr/>
            </p14:nvContentPartPr>
            <p14:xfrm>
              <a:off x="3390403" y="6127937"/>
              <a:ext cx="564480" cy="33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E783BD-D661-4E29-8E3D-C811394C2D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54763" y="6091937"/>
                <a:ext cx="636120" cy="1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0303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18993C-0CAE-4BF4-8204-377FDC867C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742728"/>
              </p:ext>
            </p:extLst>
          </p:nvPr>
        </p:nvGraphicFramePr>
        <p:xfrm>
          <a:off x="183799" y="0"/>
          <a:ext cx="120082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9951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5DB49BE8-FB9A-4CB0-845D-9FEA52578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2622" l="6942" r="12864">
                        <a14:foregroundMark x1="9393" y1="92711" x2="9597" y2="86044"/>
                        <a14:foregroundMark x1="9801" y1="88978" x2="9954" y2="3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4" t="2010" r="86387" b="5997"/>
          <a:stretch/>
        </p:blipFill>
        <p:spPr>
          <a:xfrm>
            <a:off x="1732554" y="1533627"/>
            <a:ext cx="713258" cy="131843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2125804-5775-451F-9C0F-9D3AFBD65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3" b="92711" l="15263" r="21031">
                        <a14:foregroundMark x1="15009" y1="50611" x2="14906" y2="56533"/>
                        <a14:foregroundMark x1="15156" y1="42188" x2="15067" y2="47303"/>
                        <a14:foregroundMark x1="15292" y1="34390" x2="15173" y2="41200"/>
                        <a14:foregroundMark x1="15465" y1="24446" x2="15330" y2="32199"/>
                        <a14:foregroundMark x1="15824" y1="3822" x2="15505" y2="22173"/>
                        <a14:foregroundMark x1="15387" y1="58568" x2="17050" y2="65600"/>
                        <a14:foregroundMark x1="17050" y1="65600" x2="16080" y2="88089"/>
                        <a14:foregroundMark x1="16080" y1="88089" x2="18887" y2="93511"/>
                        <a14:foregroundMark x1="18887" y1="93511" x2="21325" y2="86247"/>
                        <a14:foregroundMark x1="21783" y1="11475" x2="21797" y2="7200"/>
                        <a14:foregroundMark x1="21724" y1="29600" x2="21740" y2="24728"/>
                        <a14:foregroundMark x1="21698" y1="37891" x2="21717" y2="31911"/>
                        <a14:foregroundMark x1="21671" y1="45974" x2="21689" y2="40498"/>
                        <a14:foregroundMark x1="21635" y1="57067" x2="21656" y2="50651"/>
                        <a14:foregroundMark x1="21606" y1="65780" x2="21628" y2="59111"/>
                        <a14:foregroundMark x1="21578" y1="74667" x2="21600" y2="67741"/>
                        <a14:foregroundMark x1="21549" y1="83543" x2="21571" y2="76711"/>
                        <a14:foregroundMark x1="21797" y1="7200" x2="18275" y2="3467"/>
                        <a14:foregroundMark x1="18275" y1="3467" x2="16131" y2="3111"/>
                        <a14:foregroundMark x1="17611" y1="87022" x2="18173" y2="87822"/>
                        <a14:foregroundMark x1="17254" y1="91911" x2="18019" y2="92711"/>
                        <a14:backgroundMark x1="21593" y1="11467" x2="21388" y2="24711"/>
                        <a14:backgroundMark x1="21950" y1="29600" x2="21950" y2="31911"/>
                        <a14:backgroundMark x1="21337" y1="37956" x2="21491" y2="40533"/>
                        <a14:backgroundMark x1="21440" y1="46044" x2="21899" y2="50578"/>
                        <a14:backgroundMark x1="21337" y1="57067" x2="21337" y2="59111"/>
                        <a14:backgroundMark x1="21644" y1="65778" x2="21695" y2="67733"/>
                        <a14:backgroundMark x1="21440" y1="74667" x2="21440" y2="76711"/>
                        <a14:backgroundMark x1="21440" y1="83556" x2="21542" y2="86222"/>
                        <a14:backgroundMark x1="14855" y1="58489" x2="14855" y2="56711"/>
                        <a14:backgroundMark x1="14906" y1="50044" x2="14906" y2="48444"/>
                        <a14:backgroundMark x1="14906" y1="40889" x2="14701" y2="38756"/>
                        <a14:backgroundMark x1="15008" y1="47289" x2="14803" y2="49956"/>
                        <a14:backgroundMark x1="14650" y1="56800" x2="14906" y2="58756"/>
                        <a14:backgroundMark x1="15008" y1="56711" x2="15110" y2="58133"/>
                        <a14:backgroundMark x1="14855" y1="32000" x2="14855" y2="29600"/>
                        <a14:backgroundMark x1="15059" y1="22222" x2="15059" y2="19733"/>
                        <a14:backgroundMark x1="14855" y1="13422" x2="14906" y2="11822"/>
                        <a14:backgroundMark x1="14906" y1="4711" x2="15059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8" t="2010" r="78123" b="5997"/>
          <a:stretch/>
        </p:blipFill>
        <p:spPr>
          <a:xfrm>
            <a:off x="4772063" y="2960914"/>
            <a:ext cx="713258" cy="131843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12B4E8C-2B5B-4EA5-ACCC-92BE197013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1289" l="23379" r="29301">
                        <a14:foregroundMark x1="26187" y1="3733" x2="23328" y2="51822"/>
                        <a14:foregroundMark x1="23328" y1="51822" x2="25676" y2="66756"/>
                        <a14:foregroundMark x1="25676" y1="66756" x2="25727" y2="76089"/>
                        <a14:foregroundMark x1="25727" y1="76089" x2="23941" y2="90311"/>
                        <a14:foregroundMark x1="23941" y1="90311" x2="27769" y2="92800"/>
                        <a14:foregroundMark x1="27769" y1="92800" x2="28025" y2="5067"/>
                        <a14:foregroundMark x1="28025" y1="5067" x2="26442" y2="3378"/>
                        <a14:foregroundMark x1="26289" y1="85511" x2="28637" y2="91289"/>
                        <a14:foregroundMark x1="28637" y1="91289" x2="27259" y2="86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2010" r="69944" b="5997"/>
          <a:stretch/>
        </p:blipFill>
        <p:spPr>
          <a:xfrm>
            <a:off x="3100193" y="919015"/>
            <a:ext cx="713258" cy="1318430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DD61724-B05B-427E-B151-1C8D6EDFDD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7" b="93422" l="31700" r="37468">
                        <a14:foregroundMark x1="34354" y1="4000" x2="34609" y2="11022"/>
                        <a14:foregroundMark x1="34609" y1="11022" x2="36243" y2="17511"/>
                        <a14:foregroundMark x1="36243" y1="17511" x2="36141" y2="9422"/>
                        <a14:foregroundMark x1="36141" y1="9422" x2="35069" y2="4267"/>
                        <a14:foregroundMark x1="34048" y1="18844" x2="34405" y2="29689"/>
                        <a14:foregroundMark x1="33384" y1="39556" x2="33997" y2="52978"/>
                        <a14:foregroundMark x1="34405" y1="82756" x2="33895" y2="92800"/>
                        <a14:foregroundMark x1="35681" y1="4267" x2="32414" y2="10311"/>
                        <a14:foregroundMark x1="32414" y1="10311" x2="32466" y2="17511"/>
                        <a14:foregroundMark x1="32466" y1="17511" x2="34916" y2="23289"/>
                        <a14:foregroundMark x1="34916" y1="23289" x2="36447" y2="16267"/>
                        <a14:foregroundMark x1="36447" y1="16267" x2="35886" y2="6400"/>
                        <a14:foregroundMark x1="33435" y1="20089" x2="34150" y2="35111"/>
                        <a14:foregroundMark x1="33895" y1="39733" x2="34354" y2="53156"/>
                        <a14:foregroundMark x1="34354" y1="91378" x2="34099" y2="93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2010" r="61646" b="5997"/>
          <a:stretch/>
        </p:blipFill>
        <p:spPr>
          <a:xfrm>
            <a:off x="8030205" y="1353060"/>
            <a:ext cx="713258" cy="131843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7D687B6C-8A97-46B6-B908-14D50DA5A1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6" b="92533" l="39816" r="45738">
                        <a14:foregroundMark x1="43185" y1="4356" x2="43747" y2="4711"/>
                        <a14:foregroundMark x1="43441" y1="32711" x2="43645" y2="39556"/>
                        <a14:foregroundMark x1="42981" y1="49600" x2="43747" y2="58222"/>
                        <a14:foregroundMark x1="42369" y1="84267" x2="42420" y2="92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3" t="2010" r="53488" b="5997"/>
          <a:stretch/>
        </p:blipFill>
        <p:spPr>
          <a:xfrm>
            <a:off x="9834877" y="1853284"/>
            <a:ext cx="713258" cy="1318430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3921D26B-FAEE-4D7F-870C-3790A111A8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3156" l="48137" r="53854">
                        <a14:foregroundMark x1="51455" y1="6311" x2="50587" y2="13956"/>
                        <a14:foregroundMark x1="52476" y1="16800" x2="52374" y2="19822"/>
                        <a14:foregroundMark x1="51251" y1="38222" x2="52323" y2="47556"/>
                        <a14:foregroundMark x1="50383" y1="83200" x2="50179" y2="90489"/>
                        <a14:foregroundMark x1="50995" y1="92889" x2="50995" y2="92889"/>
                        <a14:foregroundMark x1="50995" y1="92889" x2="50893" y2="93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12" t="2010" r="45239" b="5997"/>
          <a:stretch/>
        </p:blipFill>
        <p:spPr>
          <a:xfrm>
            <a:off x="6262849" y="3114037"/>
            <a:ext cx="713258" cy="131843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83264972-A88E-4191-9C0F-290BBB2267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9" b="92978" l="56662" r="62532">
                        <a14:foregroundMark x1="58091" y1="7022" x2="58550" y2="9689"/>
                        <a14:foregroundMark x1="60541" y1="5333" x2="60541" y2="4089"/>
                        <a14:foregroundMark x1="59061" y1="82222" x2="58908" y2="92622"/>
                        <a14:foregroundMark x1="57019" y1="92800" x2="57019" y2="92800"/>
                        <a14:foregroundMark x1="57070" y1="92978" x2="57427" y2="92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43" t="2010" r="36708" b="5997"/>
          <a:stretch/>
        </p:blipFill>
        <p:spPr>
          <a:xfrm>
            <a:off x="8617516" y="2092604"/>
            <a:ext cx="713258" cy="131843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36CBA710-45E5-4CBD-8659-CF2408EDEF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3333" l="64829" r="70495">
                        <a14:foregroundMark x1="67330" y1="6489" x2="68045" y2="6311"/>
                        <a14:foregroundMark x1="68147" y1="44800" x2="67739" y2="88356"/>
                        <a14:foregroundMark x1="66820" y1="92889" x2="66922" y2="92267"/>
                        <a14:foregroundMark x1="66871" y1="5689" x2="66871" y2="5689"/>
                        <a14:foregroundMark x1="67483" y1="7733" x2="67586" y2="3378"/>
                        <a14:foregroundMark x1="67432" y1="92800" x2="67994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7" t="2010" r="28504" b="5997"/>
          <a:stretch/>
        </p:blipFill>
        <p:spPr>
          <a:xfrm>
            <a:off x="2634241" y="3057830"/>
            <a:ext cx="713258" cy="1318430"/>
          </a:xfrm>
          <a:prstGeom prst="rect">
            <a:avLst/>
          </a:prstGeom>
        </p:spPr>
      </p:pic>
      <p:pic>
        <p:nvPicPr>
          <p:cNvPr id="53" name="Picture 52" descr="A picture containing chart&#10;&#10;Description automatically generated">
            <a:extLst>
              <a:ext uri="{FF2B5EF4-FFF2-40B4-BE49-F238E27FC236}">
                <a16:creationId xmlns:a16="http://schemas.microsoft.com/office/drawing/2014/main" id="{35799EDB-D86E-46FA-8E4C-8FCE89001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2622" l="6942" r="12864">
                        <a14:foregroundMark x1="9393" y1="92711" x2="9597" y2="86044"/>
                        <a14:foregroundMark x1="9801" y1="88978" x2="9954" y2="3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4" t="2010" r="86387" b="5997"/>
          <a:stretch/>
        </p:blipFill>
        <p:spPr>
          <a:xfrm>
            <a:off x="1425567" y="5051804"/>
            <a:ext cx="713258" cy="1318430"/>
          </a:xfrm>
          <a:prstGeom prst="rect">
            <a:avLst/>
          </a:prstGeom>
        </p:spPr>
      </p:pic>
      <p:pic>
        <p:nvPicPr>
          <p:cNvPr id="54" name="Picture 53" descr="A picture containing chart&#10;&#10;Description automatically generated">
            <a:extLst>
              <a:ext uri="{FF2B5EF4-FFF2-40B4-BE49-F238E27FC236}">
                <a16:creationId xmlns:a16="http://schemas.microsoft.com/office/drawing/2014/main" id="{5EDE8578-694E-4AC3-AA7C-909EAEC90A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3" b="92711" l="15263" r="21031">
                        <a14:foregroundMark x1="15009" y1="50611" x2="14906" y2="56533"/>
                        <a14:foregroundMark x1="15156" y1="42188" x2="15067" y2="47303"/>
                        <a14:foregroundMark x1="15292" y1="34390" x2="15173" y2="41200"/>
                        <a14:foregroundMark x1="15465" y1="24446" x2="15330" y2="32199"/>
                        <a14:foregroundMark x1="15824" y1="3822" x2="15505" y2="22173"/>
                        <a14:foregroundMark x1="15387" y1="58568" x2="17050" y2="65600"/>
                        <a14:foregroundMark x1="17050" y1="65600" x2="16080" y2="88089"/>
                        <a14:foregroundMark x1="16080" y1="88089" x2="18887" y2="93511"/>
                        <a14:foregroundMark x1="18887" y1="93511" x2="21325" y2="86247"/>
                        <a14:foregroundMark x1="21783" y1="11475" x2="21797" y2="7200"/>
                        <a14:foregroundMark x1="21724" y1="29600" x2="21740" y2="24728"/>
                        <a14:foregroundMark x1="21698" y1="37891" x2="21717" y2="31911"/>
                        <a14:foregroundMark x1="21671" y1="45974" x2="21689" y2="40498"/>
                        <a14:foregroundMark x1="21635" y1="57067" x2="21656" y2="50651"/>
                        <a14:foregroundMark x1="21606" y1="65780" x2="21628" y2="59111"/>
                        <a14:foregroundMark x1="21578" y1="74667" x2="21600" y2="67741"/>
                        <a14:foregroundMark x1="21549" y1="83543" x2="21571" y2="76711"/>
                        <a14:foregroundMark x1="21797" y1="7200" x2="18275" y2="3467"/>
                        <a14:foregroundMark x1="18275" y1="3467" x2="16131" y2="3111"/>
                        <a14:foregroundMark x1="17611" y1="87022" x2="18173" y2="87822"/>
                        <a14:foregroundMark x1="17254" y1="91911" x2="18019" y2="92711"/>
                        <a14:backgroundMark x1="21593" y1="11467" x2="21388" y2="24711"/>
                        <a14:backgroundMark x1="21950" y1="29600" x2="21950" y2="31911"/>
                        <a14:backgroundMark x1="21337" y1="37956" x2="21491" y2="40533"/>
                        <a14:backgroundMark x1="21440" y1="46044" x2="21899" y2="50578"/>
                        <a14:backgroundMark x1="21337" y1="57067" x2="21337" y2="59111"/>
                        <a14:backgroundMark x1="21644" y1="65778" x2="21695" y2="67733"/>
                        <a14:backgroundMark x1="21440" y1="74667" x2="21440" y2="76711"/>
                        <a14:backgroundMark x1="21440" y1="83556" x2="21542" y2="86222"/>
                        <a14:backgroundMark x1="14855" y1="58489" x2="14855" y2="56711"/>
                        <a14:backgroundMark x1="14906" y1="50044" x2="14906" y2="48444"/>
                        <a14:backgroundMark x1="14906" y1="40889" x2="14701" y2="38756"/>
                        <a14:backgroundMark x1="15008" y1="47289" x2="14803" y2="49956"/>
                        <a14:backgroundMark x1="14650" y1="56800" x2="14906" y2="58756"/>
                        <a14:backgroundMark x1="15008" y1="56711" x2="15110" y2="58133"/>
                        <a14:backgroundMark x1="14855" y1="32000" x2="14855" y2="29600"/>
                        <a14:backgroundMark x1="15059" y1="22222" x2="15059" y2="19733"/>
                        <a14:backgroundMark x1="14855" y1="13422" x2="14906" y2="11822"/>
                        <a14:backgroundMark x1="14906" y1="4711" x2="15059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8" t="2010" r="78123" b="5997"/>
          <a:stretch/>
        </p:blipFill>
        <p:spPr>
          <a:xfrm>
            <a:off x="2556260" y="5051804"/>
            <a:ext cx="713258" cy="1318430"/>
          </a:xfrm>
          <a:prstGeom prst="rect">
            <a:avLst/>
          </a:prstGeom>
        </p:spPr>
      </p:pic>
      <p:pic>
        <p:nvPicPr>
          <p:cNvPr id="55" name="Picture 54" descr="A picture containing chart&#10;&#10;Description automatically generated">
            <a:extLst>
              <a:ext uri="{FF2B5EF4-FFF2-40B4-BE49-F238E27FC236}">
                <a16:creationId xmlns:a16="http://schemas.microsoft.com/office/drawing/2014/main" id="{9B05C314-EAA3-4AEA-A4F8-86570AD524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1289" l="23379" r="29301">
                        <a14:foregroundMark x1="26187" y1="3733" x2="23328" y2="51822"/>
                        <a14:foregroundMark x1="23328" y1="51822" x2="25676" y2="66756"/>
                        <a14:foregroundMark x1="25676" y1="66756" x2="25727" y2="76089"/>
                        <a14:foregroundMark x1="25727" y1="76089" x2="23941" y2="90311"/>
                        <a14:foregroundMark x1="23941" y1="90311" x2="27769" y2="92800"/>
                        <a14:foregroundMark x1="27769" y1="92800" x2="28025" y2="5067"/>
                        <a14:foregroundMark x1="28025" y1="5067" x2="26442" y2="3378"/>
                        <a14:foregroundMark x1="26289" y1="85511" x2="28637" y2="91289"/>
                        <a14:foregroundMark x1="28637" y1="91289" x2="27259" y2="86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2010" r="69944" b="5997"/>
          <a:stretch/>
        </p:blipFill>
        <p:spPr>
          <a:xfrm>
            <a:off x="3677489" y="5078389"/>
            <a:ext cx="713258" cy="1318430"/>
          </a:xfrm>
          <a:prstGeom prst="rect">
            <a:avLst/>
          </a:prstGeom>
        </p:spPr>
      </p:pic>
      <p:pic>
        <p:nvPicPr>
          <p:cNvPr id="56" name="Picture 55" descr="A picture containing chart&#10;&#10;Description automatically generated">
            <a:extLst>
              <a:ext uri="{FF2B5EF4-FFF2-40B4-BE49-F238E27FC236}">
                <a16:creationId xmlns:a16="http://schemas.microsoft.com/office/drawing/2014/main" id="{14DA4F6F-02C6-43E4-8227-CCFB764E27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7" b="93422" l="31700" r="37468">
                        <a14:foregroundMark x1="34354" y1="4000" x2="34609" y2="11022"/>
                        <a14:foregroundMark x1="34609" y1="11022" x2="36243" y2="17511"/>
                        <a14:foregroundMark x1="36243" y1="17511" x2="36141" y2="9422"/>
                        <a14:foregroundMark x1="36141" y1="9422" x2="35069" y2="4267"/>
                        <a14:foregroundMark x1="34048" y1="18844" x2="34405" y2="29689"/>
                        <a14:foregroundMark x1="33384" y1="39556" x2="33997" y2="52978"/>
                        <a14:foregroundMark x1="34405" y1="82756" x2="33895" y2="92800"/>
                        <a14:foregroundMark x1="35681" y1="4267" x2="32414" y2="10311"/>
                        <a14:foregroundMark x1="32414" y1="10311" x2="32466" y2="17511"/>
                        <a14:foregroundMark x1="32466" y1="17511" x2="34916" y2="23289"/>
                        <a14:foregroundMark x1="34916" y1="23289" x2="36447" y2="16267"/>
                        <a14:foregroundMark x1="36447" y1="16267" x2="35886" y2="6400"/>
                        <a14:foregroundMark x1="33435" y1="20089" x2="34150" y2="35111"/>
                        <a14:foregroundMark x1="33895" y1="39733" x2="34354" y2="53156"/>
                        <a14:foregroundMark x1="34354" y1="91378" x2="34099" y2="93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2010" r="61646" b="5997"/>
          <a:stretch/>
        </p:blipFill>
        <p:spPr>
          <a:xfrm>
            <a:off x="4772063" y="5078389"/>
            <a:ext cx="713258" cy="1318430"/>
          </a:xfrm>
          <a:prstGeom prst="rect">
            <a:avLst/>
          </a:prstGeom>
        </p:spPr>
      </p:pic>
      <p:pic>
        <p:nvPicPr>
          <p:cNvPr id="57" name="Picture 56" descr="A picture containing chart&#10;&#10;Description automatically generated">
            <a:extLst>
              <a:ext uri="{FF2B5EF4-FFF2-40B4-BE49-F238E27FC236}">
                <a16:creationId xmlns:a16="http://schemas.microsoft.com/office/drawing/2014/main" id="{4B62878D-F9D5-4863-8EF8-6C26D8F6DD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6" b="92533" l="39816" r="45738">
                        <a14:foregroundMark x1="43185" y1="4356" x2="43747" y2="4711"/>
                        <a14:foregroundMark x1="43441" y1="32711" x2="43645" y2="39556"/>
                        <a14:foregroundMark x1="42981" y1="49600" x2="43747" y2="58222"/>
                        <a14:foregroundMark x1="42369" y1="84267" x2="42420" y2="92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3" t="2010" r="53488" b="5997"/>
          <a:stretch/>
        </p:blipFill>
        <p:spPr>
          <a:xfrm>
            <a:off x="5866336" y="5078389"/>
            <a:ext cx="713258" cy="1318430"/>
          </a:xfrm>
          <a:prstGeom prst="rect">
            <a:avLst/>
          </a:prstGeom>
        </p:spPr>
      </p:pic>
      <p:pic>
        <p:nvPicPr>
          <p:cNvPr id="58" name="Picture 57" descr="A picture containing chart&#10;&#10;Description automatically generated">
            <a:extLst>
              <a:ext uri="{FF2B5EF4-FFF2-40B4-BE49-F238E27FC236}">
                <a16:creationId xmlns:a16="http://schemas.microsoft.com/office/drawing/2014/main" id="{BD78318B-5323-45A8-9C07-302A4EBA50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3156" l="48137" r="53854">
                        <a14:foregroundMark x1="51455" y1="6311" x2="50587" y2="13956"/>
                        <a14:foregroundMark x1="52476" y1="16800" x2="52374" y2="19822"/>
                        <a14:foregroundMark x1="51251" y1="38222" x2="52323" y2="47556"/>
                        <a14:foregroundMark x1="50383" y1="83200" x2="50179" y2="90489"/>
                        <a14:foregroundMark x1="50995" y1="92889" x2="50995" y2="92889"/>
                        <a14:foregroundMark x1="50995" y1="92889" x2="50893" y2="93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12" t="2010" r="45239" b="5997"/>
          <a:stretch/>
        </p:blipFill>
        <p:spPr>
          <a:xfrm>
            <a:off x="6978403" y="5051804"/>
            <a:ext cx="713258" cy="1318430"/>
          </a:xfrm>
          <a:prstGeom prst="rect">
            <a:avLst/>
          </a:prstGeom>
        </p:spPr>
      </p:pic>
      <p:pic>
        <p:nvPicPr>
          <p:cNvPr id="59" name="Picture 58" descr="A picture containing chart&#10;&#10;Description automatically generated">
            <a:extLst>
              <a:ext uri="{FF2B5EF4-FFF2-40B4-BE49-F238E27FC236}">
                <a16:creationId xmlns:a16="http://schemas.microsoft.com/office/drawing/2014/main" id="{C92C2700-772B-4DD7-B2E5-44F7A68F3BA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9" b="92978" l="56662" r="62532">
                        <a14:foregroundMark x1="58091" y1="7022" x2="58550" y2="9689"/>
                        <a14:foregroundMark x1="60541" y1="5333" x2="60541" y2="4089"/>
                        <a14:foregroundMark x1="59061" y1="82222" x2="58908" y2="92622"/>
                        <a14:foregroundMark x1="57019" y1="92800" x2="57019" y2="92800"/>
                        <a14:foregroundMark x1="57070" y1="92978" x2="57427" y2="92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43" t="2010" r="36708" b="5997"/>
          <a:stretch/>
        </p:blipFill>
        <p:spPr>
          <a:xfrm>
            <a:off x="8128856" y="5051804"/>
            <a:ext cx="713258" cy="1318430"/>
          </a:xfrm>
          <a:prstGeom prst="rect">
            <a:avLst/>
          </a:prstGeom>
        </p:spPr>
      </p:pic>
      <p:pic>
        <p:nvPicPr>
          <p:cNvPr id="60" name="Picture 59" descr="A picture containing chart&#10;&#10;Description automatically generated">
            <a:extLst>
              <a:ext uri="{FF2B5EF4-FFF2-40B4-BE49-F238E27FC236}">
                <a16:creationId xmlns:a16="http://schemas.microsoft.com/office/drawing/2014/main" id="{B0D5BC19-5734-4B36-97F4-D6A272FA858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3333" l="64829" r="70495">
                        <a14:foregroundMark x1="67330" y1="6489" x2="68045" y2="6311"/>
                        <a14:foregroundMark x1="68147" y1="44800" x2="67739" y2="88356"/>
                        <a14:foregroundMark x1="66820" y1="92889" x2="66922" y2="92267"/>
                        <a14:foregroundMark x1="66871" y1="5689" x2="66871" y2="5689"/>
                        <a14:foregroundMark x1="67483" y1="7733" x2="67586" y2="3378"/>
                        <a14:foregroundMark x1="67432" y1="92800" x2="67994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7" t="2010" r="28504" b="5997"/>
          <a:stretch/>
        </p:blipFill>
        <p:spPr>
          <a:xfrm>
            <a:off x="9247077" y="5051804"/>
            <a:ext cx="713258" cy="1318430"/>
          </a:xfrm>
          <a:prstGeom prst="rect">
            <a:avLst/>
          </a:prstGeom>
        </p:spPr>
      </p:pic>
      <p:pic>
        <p:nvPicPr>
          <p:cNvPr id="62" name="Picture 61" descr="A picture containing chart&#10;&#10;Description automatically generated">
            <a:extLst>
              <a:ext uri="{FF2B5EF4-FFF2-40B4-BE49-F238E27FC236}">
                <a16:creationId xmlns:a16="http://schemas.microsoft.com/office/drawing/2014/main" id="{ABA2DC41-A648-43A2-96CC-4C3A11004E3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92937" r="28169" b="812"/>
          <a:stretch/>
        </p:blipFill>
        <p:spPr>
          <a:xfrm>
            <a:off x="1263404" y="6370234"/>
            <a:ext cx="8871856" cy="4287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E3080F4-3710-4863-A0F5-1CE02C70978B}"/>
                  </a:ext>
                </a:extLst>
              </p14:cNvPr>
              <p14:cNvContentPartPr/>
              <p14:nvPr/>
            </p14:nvContentPartPr>
            <p14:xfrm>
              <a:off x="3267283" y="3472217"/>
              <a:ext cx="5484960" cy="1383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E3080F4-3710-4863-A0F5-1CE02C7097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31283" y="3436217"/>
                <a:ext cx="5556600" cy="145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F1218DE-9112-4021-A61F-0BBE64E5C785}"/>
              </a:ext>
            </a:extLst>
          </p:cNvPr>
          <p:cNvGrpSpPr/>
          <p:nvPr/>
        </p:nvGrpSpPr>
        <p:grpSpPr>
          <a:xfrm>
            <a:off x="1309603" y="1092257"/>
            <a:ext cx="11862000" cy="3463920"/>
            <a:chOff x="1309603" y="1092257"/>
            <a:chExt cx="11862000" cy="34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B7F832B-DD68-4D3D-A1CE-80E197815587}"/>
                    </a:ext>
                  </a:extLst>
                </p14:cNvPr>
                <p14:cNvContentPartPr/>
                <p14:nvPr/>
              </p14:nvContentPartPr>
              <p14:xfrm>
                <a:off x="10924843" y="1866617"/>
                <a:ext cx="2246760" cy="354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B7F832B-DD68-4D3D-A1CE-80E1978155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89203" y="1830617"/>
                  <a:ext cx="23184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2286F4-5D1F-4E14-A0E0-DB1BFDECE909}"/>
                    </a:ext>
                  </a:extLst>
                </p14:cNvPr>
                <p14:cNvContentPartPr/>
                <p14:nvPr/>
              </p14:nvContentPartPr>
              <p14:xfrm>
                <a:off x="10721443" y="1926017"/>
                <a:ext cx="327600" cy="448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2286F4-5D1F-4E14-A0E0-DB1BFDECE90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85443" y="1890377"/>
                  <a:ext cx="3992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C0A452-EF39-4173-A516-DDABD4320096}"/>
                    </a:ext>
                  </a:extLst>
                </p14:cNvPr>
                <p14:cNvContentPartPr/>
                <p14:nvPr/>
              </p14:nvContentPartPr>
              <p14:xfrm>
                <a:off x="4784683" y="1092257"/>
                <a:ext cx="4799880" cy="1210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C0A452-EF39-4173-A516-DDABD432009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49043" y="1056257"/>
                  <a:ext cx="4871520" cy="12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97139D-980A-4203-80C9-7DF316BB3DC9}"/>
                    </a:ext>
                  </a:extLst>
                </p14:cNvPr>
                <p14:cNvContentPartPr/>
                <p14:nvPr/>
              </p14:nvContentPartPr>
              <p14:xfrm>
                <a:off x="4429363" y="1245617"/>
                <a:ext cx="703440" cy="551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97139D-980A-4203-80C9-7DF316BB3D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93363" y="1209977"/>
                  <a:ext cx="7750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72B6B3-ECCE-42A9-867E-2CC8316CF46C}"/>
                    </a:ext>
                  </a:extLst>
                </p14:cNvPr>
                <p14:cNvContentPartPr/>
                <p14:nvPr/>
              </p14:nvContentPartPr>
              <p14:xfrm>
                <a:off x="1309603" y="1418057"/>
                <a:ext cx="2495880" cy="3138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72B6B3-ECCE-42A9-867E-2CC8316CF4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73963" y="1382057"/>
                  <a:ext cx="2567520" cy="320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B5150D-88AF-4174-93D8-98A0CE10177F}"/>
              </a:ext>
            </a:extLst>
          </p:cNvPr>
          <p:cNvGrpSpPr/>
          <p:nvPr/>
        </p:nvGrpSpPr>
        <p:grpSpPr>
          <a:xfrm>
            <a:off x="10729003" y="250217"/>
            <a:ext cx="2035440" cy="1009080"/>
            <a:chOff x="10729003" y="250217"/>
            <a:chExt cx="2035440" cy="100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7BD86F-7365-4E29-B93E-8AAC76EC2E02}"/>
                    </a:ext>
                  </a:extLst>
                </p14:cNvPr>
                <p14:cNvContentPartPr/>
                <p14:nvPr/>
              </p14:nvContentPartPr>
              <p14:xfrm>
                <a:off x="10729003" y="973817"/>
                <a:ext cx="210960" cy="28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7BD86F-7365-4E29-B93E-8AAC76EC2E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93003" y="937817"/>
                  <a:ext cx="282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BF4D08-F619-407D-AE22-6172D426D2FA}"/>
                    </a:ext>
                  </a:extLst>
                </p14:cNvPr>
                <p14:cNvContentPartPr/>
                <p14:nvPr/>
              </p14:nvContentPartPr>
              <p14:xfrm>
                <a:off x="10977763" y="1006217"/>
                <a:ext cx="169560" cy="224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BF4D08-F619-407D-AE22-6172D426D2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41763" y="970577"/>
                  <a:ext cx="241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CDE0489-618E-4B3A-94B6-636669993213}"/>
                    </a:ext>
                  </a:extLst>
                </p14:cNvPr>
                <p14:cNvContentPartPr/>
                <p14:nvPr/>
              </p14:nvContentPartPr>
              <p14:xfrm>
                <a:off x="11222563" y="864017"/>
                <a:ext cx="150840" cy="237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CDE0489-618E-4B3A-94B6-6366699932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86563" y="828377"/>
                  <a:ext cx="222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B36230-B884-4C61-968E-9979AB614C2D}"/>
                    </a:ext>
                  </a:extLst>
                </p14:cNvPr>
                <p14:cNvContentPartPr/>
                <p14:nvPr/>
              </p14:nvContentPartPr>
              <p14:xfrm>
                <a:off x="11483923" y="798497"/>
                <a:ext cx="96120" cy="241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B36230-B884-4C61-968E-9979AB614C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47923" y="762857"/>
                  <a:ext cx="16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1F0397A-B82D-4B44-A2D4-C66F34F03A51}"/>
                    </a:ext>
                  </a:extLst>
                </p14:cNvPr>
                <p14:cNvContentPartPr/>
                <p14:nvPr/>
              </p14:nvContentPartPr>
              <p14:xfrm>
                <a:off x="11603443" y="766097"/>
                <a:ext cx="288360" cy="233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1F0397A-B82D-4B44-A2D4-C66F34F03A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67803" y="730097"/>
                  <a:ext cx="360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BC634F-44CD-495F-B7FE-26C267D31106}"/>
                    </a:ext>
                  </a:extLst>
                </p14:cNvPr>
                <p14:cNvContentPartPr/>
                <p14:nvPr/>
              </p14:nvContentPartPr>
              <p14:xfrm>
                <a:off x="11935723" y="673217"/>
                <a:ext cx="187200" cy="212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BC634F-44CD-495F-B7FE-26C267D311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900083" y="637577"/>
                  <a:ext cx="258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69F1DBB-B3F0-4F84-B568-EAD869C868A7}"/>
                    </a:ext>
                  </a:extLst>
                </p14:cNvPr>
                <p14:cNvContentPartPr/>
                <p14:nvPr/>
              </p14:nvContentPartPr>
              <p14:xfrm>
                <a:off x="12249643" y="250217"/>
                <a:ext cx="218880" cy="600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69F1DBB-B3F0-4F84-B568-EAD869C868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214003" y="214217"/>
                  <a:ext cx="2905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37A9C0-9E9C-4DAF-97A7-5448F8ABBF68}"/>
                    </a:ext>
                  </a:extLst>
                </p14:cNvPr>
                <p14:cNvContentPartPr/>
                <p14:nvPr/>
              </p14:nvContentPartPr>
              <p14:xfrm>
                <a:off x="12229483" y="360377"/>
                <a:ext cx="534960" cy="249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37A9C0-9E9C-4DAF-97A7-5448F8ABBF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193843" y="324737"/>
                  <a:ext cx="606600" cy="32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76CE1E-E6E2-4AA2-A429-B8D83FA46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6057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467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5F8167C-AA78-44B7-A12E-AB7166D6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334" cy="68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64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280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TwoPointFive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4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59" y="1197426"/>
            <a:ext cx="21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97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214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8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49622"/>
            <a:ext cx="2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96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223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 </a:t>
            </a:r>
            <a:r>
              <a:rPr lang="en-US" dirty="0"/>
              <a:t>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9495" y="3704805"/>
            <a:ext cx="125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22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OnePointFive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1" y="4330147"/>
            <a:ext cx="205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5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1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0" y="5263243"/>
            <a:ext cx="18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207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OnePointFive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(A3)</a:t>
            </a:r>
          </a:p>
        </p:txBody>
      </p:sp>
    </p:spTree>
    <p:extLst>
      <p:ext uri="{BB962C8B-B14F-4D97-AF65-F5344CB8AC3E}">
        <p14:creationId xmlns:p14="http://schemas.microsoft.com/office/powerpoint/2010/main" val="3657706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94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1" y="560614"/>
            <a:ext cx="152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47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15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66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151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0" y="2121140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77230"/>
            <a:ext cx="148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66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1" y="3387535"/>
            <a:ext cx="157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2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143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166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52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1" y="4967459"/>
            <a:ext cx="168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5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158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52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65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6" y="3083347"/>
            <a:ext cx="158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20768236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86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24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Spur &amp; Groove Reef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4" y="881742"/>
            <a:ext cx="215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20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0" y="1474617"/>
            <a:ext cx="261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Seagrass </a:t>
            </a:r>
            <a:r>
              <a:rPr lang="en-US" dirty="0"/>
              <a:t>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7" y="1843949"/>
            <a:ext cx="187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97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Patch Reef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0" y="2477230"/>
            <a:ext cx="163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4" y="2767663"/>
            <a:ext cx="217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1" y="3387535"/>
            <a:ext cx="1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1" y="3719657"/>
            <a:ext cx="199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Patch Reef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Rocks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29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Spur &amp; Groove Reef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0" y="4643371"/>
            <a:ext cx="289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204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Reef Rubble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71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Seagrass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1" y="5573063"/>
            <a:ext cx="148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Rocks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82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Rocks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203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32506822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45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1" y="560614"/>
            <a:ext cx="145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Strong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4" y="881742"/>
            <a:ext cx="17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1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38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Strong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7" y="184394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0" y="2121140"/>
            <a:ext cx="17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77230"/>
            <a:ext cx="146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4" y="2767663"/>
            <a:ext cx="17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1" y="3387535"/>
            <a:ext cx="146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1" y="4006059"/>
            <a:ext cx="132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Calm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17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0" y="4643371"/>
            <a:ext cx="154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1" y="4967459"/>
            <a:ext cx="1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57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Strong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12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Calm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23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Calm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7" y="6257640"/>
            <a:ext cx="146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6" y="3083347"/>
            <a:ext cx="163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13993708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0" y="240075"/>
            <a:ext cx="139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15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Isabella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39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131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39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Luquillo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15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0" y="2477230"/>
            <a:ext cx="126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4" y="2767663"/>
            <a:ext cx="132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161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Culebra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27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155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Guayama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47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132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Culebra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0" y="5263243"/>
            <a:ext cx="142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Luquillo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15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Guayama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55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Guanica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7" y="6257640"/>
            <a:ext cx="138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27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22241487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2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1" y="560614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2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59" y="1197426"/>
            <a:ext cx="133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0" y="1474617"/>
            <a:ext cx="119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7" y="1843949"/>
            <a:ext cx="11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0" y="2121140"/>
            <a:ext cx="132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0" y="2477230"/>
            <a:ext cx="14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1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116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East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2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1" y="4006059"/>
            <a:ext cx="118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1" y="4330147"/>
            <a:ext cx="13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18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1" y="4967459"/>
            <a:ext cx="118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East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24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1" y="5573063"/>
            <a:ext cx="122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24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3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6" y="3083347"/>
            <a:ext cx="112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6870319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280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4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59" y="1197426"/>
            <a:ext cx="21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47659" y="1523710"/>
            <a:ext cx="197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214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8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49622"/>
            <a:ext cx="2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96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223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9495" y="3704805"/>
            <a:ext cx="125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22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1" y="4330147"/>
            <a:ext cx="205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5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1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0" y="5263243"/>
            <a:ext cx="18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207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A3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588EE3F-6BC2-4AD3-BB6A-06B078CD4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1786" r="92932" b="7973"/>
          <a:stretch/>
        </p:blipFill>
        <p:spPr>
          <a:xfrm rot="5400000" flipH="1">
            <a:off x="8827018" y="-2381104"/>
            <a:ext cx="279235" cy="562153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DEB6BF0-54B9-41DD-B62F-50F7CFF5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r="67823" b="7265"/>
          <a:stretch/>
        </p:blipFill>
        <p:spPr>
          <a:xfrm rot="5400000">
            <a:off x="8831425" y="-2130658"/>
            <a:ext cx="369333" cy="5785757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A9DDF78-0788-4F58-8732-4D8A92EF7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-655" r="83775" b="7920"/>
          <a:stretch/>
        </p:blipFill>
        <p:spPr>
          <a:xfrm rot="5400000">
            <a:off x="8866803" y="-1810023"/>
            <a:ext cx="369333" cy="578575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6B3DD4D-D5F5-4720-9913-DD80B298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t="-305" r="89064" b="7570"/>
          <a:stretch/>
        </p:blipFill>
        <p:spPr>
          <a:xfrm rot="5400000">
            <a:off x="8850475" y="-1479760"/>
            <a:ext cx="369333" cy="5785757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29DFC49-9A02-4C52-AE79-A8FDE7B3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9" r="57382" b="7265"/>
          <a:stretch/>
        </p:blipFill>
        <p:spPr>
          <a:xfrm rot="5400000">
            <a:off x="8831424" y="-1218438"/>
            <a:ext cx="369333" cy="5785757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1BF3CAFC-F37B-42C0-9D4C-766EF4729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-599" r="85591" b="7864"/>
          <a:stretch/>
        </p:blipFill>
        <p:spPr>
          <a:xfrm rot="5400000">
            <a:off x="8864081" y="-891308"/>
            <a:ext cx="369333" cy="5785757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2BABD827-BAA4-4C3A-9445-35859B79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0" t="-698" r="25481" b="7963"/>
          <a:stretch/>
        </p:blipFill>
        <p:spPr>
          <a:xfrm rot="5400000">
            <a:off x="8864080" y="-612465"/>
            <a:ext cx="369333" cy="5785757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E3BEA88E-9AB4-405B-9650-F1BD6887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9" t="-610" r="39642" b="7875"/>
          <a:stretch/>
        </p:blipFill>
        <p:spPr>
          <a:xfrm rot="5400000">
            <a:off x="8869523" y="-258591"/>
            <a:ext cx="369333" cy="5785757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C655E942-F4A3-4299-B8A5-1F06CD84B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5" t="-131" r="37716" b="7396"/>
          <a:stretch/>
        </p:blipFill>
        <p:spPr>
          <a:xfrm rot="5400000">
            <a:off x="8858636" y="73718"/>
            <a:ext cx="369333" cy="5785757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61F078E7-E4C4-412F-97A7-000DBA109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t="-567" r="90771" b="7831"/>
          <a:stretch/>
        </p:blipFill>
        <p:spPr>
          <a:xfrm rot="5400000">
            <a:off x="8866803" y="401694"/>
            <a:ext cx="369333" cy="5785757"/>
          </a:xfrm>
          <a:prstGeom prst="rect">
            <a:avLst/>
          </a:prstGeom>
        </p:spPr>
      </p:pic>
      <p:pic>
        <p:nvPicPr>
          <p:cNvPr id="46" name="Picture 45" descr="Background pattern&#10;&#10;Description automatically generated">
            <a:extLst>
              <a:ext uri="{FF2B5EF4-FFF2-40B4-BE49-F238E27FC236}">
                <a16:creationId xmlns:a16="http://schemas.microsoft.com/office/drawing/2014/main" id="{314D9FB9-96DD-4918-9C46-5C9B56318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5" t="-698" r="49996" b="7962"/>
          <a:stretch/>
        </p:blipFill>
        <p:spPr>
          <a:xfrm rot="5400000">
            <a:off x="8874970" y="722400"/>
            <a:ext cx="369333" cy="5785757"/>
          </a:xfrm>
          <a:prstGeom prst="rect">
            <a:avLst/>
          </a:prstGeom>
        </p:spPr>
      </p:pic>
      <p:pic>
        <p:nvPicPr>
          <p:cNvPr id="48" name="Picture 47" descr="Background pattern&#10;&#10;Description automatically generated">
            <a:extLst>
              <a:ext uri="{FF2B5EF4-FFF2-40B4-BE49-F238E27FC236}">
                <a16:creationId xmlns:a16="http://schemas.microsoft.com/office/drawing/2014/main" id="{AD1C48DA-8CB0-41E1-AF12-603CC6F26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4" t="-916" r="35967" b="8180"/>
          <a:stretch/>
        </p:blipFill>
        <p:spPr>
          <a:xfrm rot="5400000">
            <a:off x="8874970" y="1013320"/>
            <a:ext cx="369333" cy="5785757"/>
          </a:xfrm>
          <a:prstGeom prst="rect">
            <a:avLst/>
          </a:prstGeom>
        </p:spPr>
      </p:pic>
      <p:pic>
        <p:nvPicPr>
          <p:cNvPr id="50" name="Picture 49" descr="Background pattern&#10;&#10;Description automatically generated">
            <a:extLst>
              <a:ext uri="{FF2B5EF4-FFF2-40B4-BE49-F238E27FC236}">
                <a16:creationId xmlns:a16="http://schemas.microsoft.com/office/drawing/2014/main" id="{8070EBB3-F54F-4B16-A495-567ABA58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1" t="-698" r="41340" b="7962"/>
          <a:stretch/>
        </p:blipFill>
        <p:spPr>
          <a:xfrm rot="5400000">
            <a:off x="8874970" y="1312535"/>
            <a:ext cx="369333" cy="5785757"/>
          </a:xfrm>
          <a:prstGeom prst="rect">
            <a:avLst/>
          </a:prstGeom>
        </p:spPr>
      </p:pic>
      <p:pic>
        <p:nvPicPr>
          <p:cNvPr id="52" name="Picture 51" descr="Background pattern&#10;&#10;Description automatically generated">
            <a:extLst>
              <a:ext uri="{FF2B5EF4-FFF2-40B4-BE49-F238E27FC236}">
                <a16:creationId xmlns:a16="http://schemas.microsoft.com/office/drawing/2014/main" id="{0A7B2499-F1B8-4975-A129-2DDC484F0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t="-742" r="34349" b="8006"/>
          <a:stretch/>
        </p:blipFill>
        <p:spPr>
          <a:xfrm rot="5400000">
            <a:off x="8866803" y="1635575"/>
            <a:ext cx="369333" cy="5785757"/>
          </a:xfrm>
          <a:prstGeom prst="rect">
            <a:avLst/>
          </a:prstGeom>
        </p:spPr>
      </p:pic>
      <p:pic>
        <p:nvPicPr>
          <p:cNvPr id="54" name="Picture 53" descr="Background pattern&#10;&#10;Description automatically generated">
            <a:extLst>
              <a:ext uri="{FF2B5EF4-FFF2-40B4-BE49-F238E27FC236}">
                <a16:creationId xmlns:a16="http://schemas.microsoft.com/office/drawing/2014/main" id="{B62D1745-BB03-4C88-90A0-36B7E7C21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-872" r="82044" b="8136"/>
          <a:stretch/>
        </p:blipFill>
        <p:spPr>
          <a:xfrm rot="5400000">
            <a:off x="8874970" y="1954493"/>
            <a:ext cx="369333" cy="5785757"/>
          </a:xfrm>
          <a:prstGeom prst="rect">
            <a:avLst/>
          </a:prstGeom>
        </p:spPr>
      </p:pic>
      <p:pic>
        <p:nvPicPr>
          <p:cNvPr id="56" name="Picture 55" descr="Background pattern&#10;&#10;Description automatically generated">
            <a:extLst>
              <a:ext uri="{FF2B5EF4-FFF2-40B4-BE49-F238E27FC236}">
                <a16:creationId xmlns:a16="http://schemas.microsoft.com/office/drawing/2014/main" id="{B678B511-7579-4219-B657-466285BF4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0" t="-393" r="51951" b="7657"/>
          <a:stretch/>
        </p:blipFill>
        <p:spPr>
          <a:xfrm rot="5400000">
            <a:off x="8845036" y="2270419"/>
            <a:ext cx="369333" cy="5785757"/>
          </a:xfrm>
          <a:prstGeom prst="rect">
            <a:avLst/>
          </a:prstGeom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4E4A414E-9B99-42C0-B08A-34978CAA3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7" t="-218" r="60794" b="7482"/>
          <a:stretch/>
        </p:blipFill>
        <p:spPr>
          <a:xfrm rot="5400000">
            <a:off x="8825983" y="2577116"/>
            <a:ext cx="369333" cy="5785757"/>
          </a:xfrm>
          <a:prstGeom prst="rect">
            <a:avLst/>
          </a:prstGeom>
        </p:spPr>
      </p:pic>
      <p:pic>
        <p:nvPicPr>
          <p:cNvPr id="60" name="Picture 59" descr="Background pattern&#10;&#10;Description automatically generated">
            <a:extLst>
              <a:ext uri="{FF2B5EF4-FFF2-40B4-BE49-F238E27FC236}">
                <a16:creationId xmlns:a16="http://schemas.microsoft.com/office/drawing/2014/main" id="{D86092ED-1192-47DD-AF53-CBC4B082E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t="-654" r="43147" b="7918"/>
          <a:stretch/>
        </p:blipFill>
        <p:spPr>
          <a:xfrm rot="5400000">
            <a:off x="8825983" y="2898713"/>
            <a:ext cx="369333" cy="5785757"/>
          </a:xfrm>
          <a:prstGeom prst="rect">
            <a:avLst/>
          </a:prstGeom>
        </p:spPr>
      </p:pic>
      <p:pic>
        <p:nvPicPr>
          <p:cNvPr id="62" name="Picture 61" descr="Background pattern&#10;&#10;Description automatically generated">
            <a:extLst>
              <a:ext uri="{FF2B5EF4-FFF2-40B4-BE49-F238E27FC236}">
                <a16:creationId xmlns:a16="http://schemas.microsoft.com/office/drawing/2014/main" id="{F710DA3A-59FF-46E7-BC90-DEF484457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0" t="-829" r="20031" b="8093"/>
          <a:stretch/>
        </p:blipFill>
        <p:spPr>
          <a:xfrm rot="5400000">
            <a:off x="8835510" y="3230090"/>
            <a:ext cx="369333" cy="5785757"/>
          </a:xfrm>
          <a:prstGeom prst="rect">
            <a:avLst/>
          </a:prstGeom>
        </p:spPr>
      </p:pic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0C4AD257-FBAE-4824-859E-A939F5727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-153" r="80133" b="7418"/>
          <a:stretch/>
        </p:blipFill>
        <p:spPr>
          <a:xfrm rot="5400000">
            <a:off x="8835510" y="3549428"/>
            <a:ext cx="369333" cy="57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182FF-32B8-4549-A6AA-7AC2F6C9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998791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04609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B70109E-1923-4734-8876-6C40F0AB3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r="19476" b="3572"/>
          <a:stretch/>
        </p:blipFill>
        <p:spPr>
          <a:xfrm>
            <a:off x="419100" y="0"/>
            <a:ext cx="9383486" cy="66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6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14:cNvPr>
              <p14:cNvContentPartPr/>
              <p14:nvPr/>
            </p14:nvContentPartPr>
            <p14:xfrm>
              <a:off x="-1281744" y="112058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0384" y="11119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E30308-C992-4306-903E-2A970E7A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97267"/>
              </p:ext>
            </p:extLst>
          </p:nvPr>
        </p:nvGraphicFramePr>
        <p:xfrm>
          <a:off x="1771973" y="132204"/>
          <a:ext cx="8442585" cy="63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73" y="132204"/>
                        <a:ext cx="8442585" cy="63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55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344D9A-BDF2-488D-942C-A8AE9BBDE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88781"/>
              </p:ext>
            </p:extLst>
          </p:nvPr>
        </p:nvGraphicFramePr>
        <p:xfrm>
          <a:off x="1157207" y="138263"/>
          <a:ext cx="8875087" cy="666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207" y="138263"/>
                        <a:ext cx="8875087" cy="666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6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85A817A-94BF-4197-A109-E9BD62727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1"/>
            <a:ext cx="10905066" cy="5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A158641-14DE-4163-A369-26BCBF3D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8BD29E8-B90F-40F8-BA46-973D2362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B281ED8-99BF-40E2-9B59-BC7BD4A93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5" y="643466"/>
            <a:ext cx="9605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F459169-555E-4070-8AAD-234F1CBC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81B6F50-213C-4BE6-B218-221A8FDB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6E58E0E-26A6-48FA-B84F-E9761A9F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316A34E-BD40-41D3-A5A9-366A35EE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0AF33D11-8A7E-4EAC-8FD5-C13632EF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647519"/>
            <a:ext cx="10181202" cy="5700254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07BA771C-E3C1-40D1-BA1E-FD94F0291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645" y="23316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968778E9-B4BD-4689-B22B-693341C56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6677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AE18D78-66B5-4E1C-8F90-BCDCFE75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534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green&#10;&#10;Description automatically generated">
            <a:extLst>
              <a:ext uri="{FF2B5EF4-FFF2-40B4-BE49-F238E27FC236}">
                <a16:creationId xmlns:a16="http://schemas.microsoft.com/office/drawing/2014/main" id="{BDD76454-9D5B-4CFB-B7A8-32ABE47B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7BBB6D0-D9EB-42F9-A7F9-F024796E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0" y="21637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9EF7096-9C7B-4C7F-9B09-C90F00407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22" y="2153818"/>
            <a:ext cx="3414056" cy="2347163"/>
          </a:xfrm>
          <a:prstGeom prst="rect">
            <a:avLst/>
          </a:prstGeom>
        </p:spPr>
      </p:pic>
      <p:pic>
        <p:nvPicPr>
          <p:cNvPr id="5" name="Picture 4" descr="A picture containing sitting, light, stop, traffic&#10;&#10;Description automatically generated">
            <a:extLst>
              <a:ext uri="{FF2B5EF4-FFF2-40B4-BE49-F238E27FC236}">
                <a16:creationId xmlns:a16="http://schemas.microsoft.com/office/drawing/2014/main" id="{270A2A33-4222-4C03-9472-428D1BC7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9" y="67412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p light at night&#10;&#10;Description automatically generated">
            <a:extLst>
              <a:ext uri="{FF2B5EF4-FFF2-40B4-BE49-F238E27FC236}">
                <a16:creationId xmlns:a16="http://schemas.microsoft.com/office/drawing/2014/main" id="{A8261324-1DDD-40CB-B3B9-8CF8743A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648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41B1C2-37AD-44AB-BAC4-C8DA5A00C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5" y="174103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7AEC65-2D96-42C7-91D8-07CEBEABC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7D5A33B-8C30-4BDA-9068-5FC9B7A5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273172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lorful&#10;&#10;Description automatically generated">
            <a:extLst>
              <a:ext uri="{FF2B5EF4-FFF2-40B4-BE49-F238E27FC236}">
                <a16:creationId xmlns:a16="http://schemas.microsoft.com/office/drawing/2014/main" id="{56516BB1-5B12-4C3A-ADC6-D1E09CD4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B226F26-1A7F-437D-85DF-FA453F69C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9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2D63EC57-F34B-4B7E-9A20-13F5B822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C2E836-4B9D-4A9B-A32D-8A4B5EDE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16" y="27253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8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D520B9D-A92B-4385-B745-3F9E4C94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718181-2F5F-49BD-967C-4802AC58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50" y="22272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DCF17B4-52FB-487F-A289-E5CF4C63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B9CA39B-2B74-4090-903F-E7D5B410E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01" y="16457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08635D84-1C46-442C-9B1A-966836AE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2DFF2-2949-4F0E-B945-B8D2AD0E7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705" y="16203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3CF99525-C04A-4158-BFFE-A798FB18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78873"/>
            <a:ext cx="10181202" cy="5700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862CA-2041-4027-A6B4-A0FE6BC7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66" y="28015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7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green, traffic&#10;&#10;Description automatically generated">
            <a:extLst>
              <a:ext uri="{FF2B5EF4-FFF2-40B4-BE49-F238E27FC236}">
                <a16:creationId xmlns:a16="http://schemas.microsoft.com/office/drawing/2014/main" id="{8D038CEC-3804-4A97-AECB-EF622000C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357BFAA-6AE0-438C-9C46-47881F0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72" y="20204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5CE65D53-3029-4345-A8C4-B5AAFAC2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3456073-874A-406E-8D0E-9119B96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CC8CBA9-F26D-4447-9FE9-11B4A594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C31B592-C185-468B-A786-519637FC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FBAF9DE-5A91-44BE-A048-0CFF7466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9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C716854-FCE8-4037-A859-78E5C484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56FDA9D-0745-44DE-A85A-0EE9EB0A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1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D697DD1-1803-4E6B-8CF4-0437215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1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273A957-3DF1-49F3-A403-EF4B1C53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48FFF5C-B725-4E2B-B12C-EA2DE6B7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8638"/>
          <a:stretch/>
        </p:blipFill>
        <p:spPr>
          <a:xfrm>
            <a:off x="1431683" y="643466"/>
            <a:ext cx="93286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929CE36-DFD1-4C34-8A7B-CB711D99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B4486B1-6A0C-458A-BFA7-47F46BF8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6F4E46B-14F6-4E06-8535-5F94B04AA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18EA253C-C4CA-4925-A73F-7E214816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8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computer, colorful&#10;&#10;Description automatically generated">
            <a:extLst>
              <a:ext uri="{FF2B5EF4-FFF2-40B4-BE49-F238E27FC236}">
                <a16:creationId xmlns:a16="http://schemas.microsoft.com/office/drawing/2014/main" id="{24F5F542-B457-4094-BAFF-C1AF0F272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638596A-1A77-460C-9EB4-322AC5B44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24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6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C5518D5-A65C-44C5-8785-FB020DCF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9" y="5090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2BC67F4-8E85-456D-A7C5-DA8619E37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16" y="28650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7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AB6C10-087C-48F1-A445-461C87482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0" y="1738312"/>
            <a:ext cx="4114800" cy="2200275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CE20465-57BA-49C1-B095-923ABAE6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" y="57887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89A248-54F0-4524-AFBD-1794B07E0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BA5B817-3306-4926-BC33-184C1777B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997" y="14298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95CA9808-A041-4F88-8244-FC7F1BCEF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6607AF-2476-4D9B-B3BA-D1A65EFA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05" y="19505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7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520100E-31BD-4F7F-B84A-AF0304D0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496E293-E89B-4C43-B23A-240FDD1D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716" y="27126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3310466" y="519822"/>
            <a:ext cx="5571067" cy="5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4D656C33-C952-4DE0-A99B-1498E038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578872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5661E74-E501-49F2-88BB-F44B12BC8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72" y="225541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43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69A7FAF-B8D0-44C6-A96E-73DDAEAC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097" y="2617403"/>
            <a:ext cx="1219306" cy="1534293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831F2966-58D5-45AA-B5EF-645BE0528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34422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5C83F65-69F7-4670-822F-D6940EAC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25D0E39-4510-4D96-818C-AA80492F6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6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B63B53F6-9FFC-4F03-A126-3476941A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4709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2B45B25-3A8D-43C7-9CE2-48AD45C9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201771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EC81DBDD-CC58-4307-B91E-638B201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5215141-F31B-404D-9E0B-5C5BBD9E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97" y="133461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0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D63AFCD7-844F-4790-A1B1-A1635464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E1E2F-15C4-4DFE-9CEC-E951165B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05" y="16076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64985D7-A1FC-485E-96CC-C9A67798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51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3BFF66-E4ED-4F66-9B0F-62FFC4FE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43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filled sky&#10;&#10;Description automatically generated">
            <a:extLst>
              <a:ext uri="{FF2B5EF4-FFF2-40B4-BE49-F238E27FC236}">
                <a16:creationId xmlns:a16="http://schemas.microsoft.com/office/drawing/2014/main" id="{DE5F0B43-90CF-4423-B622-C104A528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AECEB64-69C2-4908-A2C9-1B2D91845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72" y="19569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0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9B3655E-CA98-48AB-B1A5-106E7334B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82129"/>
              </p:ext>
            </p:extLst>
          </p:nvPr>
        </p:nvGraphicFramePr>
        <p:xfrm>
          <a:off x="1558925" y="314325"/>
          <a:ext cx="8423275" cy="6321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314325"/>
                        <a:ext cx="8423275" cy="6321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109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283B0F-6C8C-4C85-BFD1-6C7DA239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820812"/>
              </p:ext>
            </p:extLst>
          </p:nvPr>
        </p:nvGraphicFramePr>
        <p:xfrm>
          <a:off x="1533525" y="201652"/>
          <a:ext cx="8601075" cy="6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525" y="201652"/>
                        <a:ext cx="8601075" cy="6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0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95270"/>
              </p:ext>
            </p:extLst>
          </p:nvPr>
        </p:nvGraphicFramePr>
        <p:xfrm>
          <a:off x="962318" y="643466"/>
          <a:ext cx="10451127" cy="5743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62304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25982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Approx. 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18°13'07.8"N 65°36'15.4"W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1-4ft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18°18'08.8"N 65°18'33.8"W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17°56'05.2"N 66°57'25.6"W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– 5ft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17°55'51.3"N 66°09'41.0"W;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17°55'47.3"N 66°09'32.1"W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18°30'56.8"N 67°06'00.6"W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2ft-6ft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18°23'15.3"N 65°43'10.6"W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17°57'50.5"N 66°36'35.9"W;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17°58'20.7"N 66°37'04.5"W;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17°57'54.5"N 66°36'28.1"W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 - 15ft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18°20'35.2"N 67°15'36.5"W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ft to 15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517BB5E-19E7-476D-B62A-BE5C587DF8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108237"/>
              </p:ext>
            </p:extLst>
          </p:nvPr>
        </p:nvGraphicFramePr>
        <p:xfrm>
          <a:off x="1412875" y="198394"/>
          <a:ext cx="8874125" cy="6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198394"/>
                        <a:ext cx="8874125" cy="665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49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7A43BB-0BDC-4D40-A92D-9A1F3F456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87025"/>
              </p:ext>
            </p:extLst>
          </p:nvPr>
        </p:nvGraphicFramePr>
        <p:xfrm>
          <a:off x="1546225" y="238125"/>
          <a:ext cx="8537575" cy="640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225" y="238125"/>
                        <a:ext cx="8537575" cy="640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868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8020254-7B9C-45EF-B3C5-C78ADDF26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29905"/>
              </p:ext>
            </p:extLst>
          </p:nvPr>
        </p:nvGraphicFramePr>
        <p:xfrm>
          <a:off x="1685925" y="244475"/>
          <a:ext cx="8639175" cy="648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5925" y="244475"/>
                        <a:ext cx="8639175" cy="648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19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B86E38-0E1F-4CB4-A0AC-DDC4BD93A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228096"/>
              </p:ext>
            </p:extLst>
          </p:nvPr>
        </p:nvGraphicFramePr>
        <p:xfrm>
          <a:off x="1323975" y="161925"/>
          <a:ext cx="8721725" cy="654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75" y="161925"/>
                        <a:ext cx="8721725" cy="654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66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76631B-B245-4D54-9EF8-5B2498590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7266"/>
              </p:ext>
            </p:extLst>
          </p:nvPr>
        </p:nvGraphicFramePr>
        <p:xfrm>
          <a:off x="1704975" y="161925"/>
          <a:ext cx="8448675" cy="634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4975" y="161925"/>
                        <a:ext cx="8448675" cy="634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679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2DF19F-AE41-4497-B5E5-C52DED06D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57213"/>
              </p:ext>
            </p:extLst>
          </p:nvPr>
        </p:nvGraphicFramePr>
        <p:xfrm>
          <a:off x="1355725" y="72987"/>
          <a:ext cx="8943975" cy="671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72987"/>
                        <a:ext cx="8943975" cy="671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189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AC7D8C1-59C4-4678-AC87-52F371C54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051713"/>
              </p:ext>
            </p:extLst>
          </p:nvPr>
        </p:nvGraphicFramePr>
        <p:xfrm>
          <a:off x="1057275" y="1"/>
          <a:ext cx="9020175" cy="676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275" y="1"/>
                        <a:ext cx="9020175" cy="676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93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AA590D-29D4-4BF0-B11E-3FA9CD67A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488766"/>
              </p:ext>
            </p:extLst>
          </p:nvPr>
        </p:nvGraphicFramePr>
        <p:xfrm>
          <a:off x="1222375" y="93556"/>
          <a:ext cx="9013825" cy="676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93556"/>
                        <a:ext cx="9013825" cy="6764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903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BAA6A4-AF41-4CEF-B3EC-3777BD8F4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92614"/>
              </p:ext>
            </p:extLst>
          </p:nvPr>
        </p:nvGraphicFramePr>
        <p:xfrm>
          <a:off x="1374775" y="180208"/>
          <a:ext cx="8658225" cy="649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775" y="180208"/>
                        <a:ext cx="8658225" cy="649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614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18A830-A98F-43C3-82C6-95A926A10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73917"/>
              </p:ext>
            </p:extLst>
          </p:nvPr>
        </p:nvGraphicFramePr>
        <p:xfrm>
          <a:off x="1355725" y="123024"/>
          <a:ext cx="8810625" cy="661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23024"/>
                        <a:ext cx="8810625" cy="6611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4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Isabela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3A1A1D-2558-481E-AB83-CE8212A7B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234779"/>
              </p:ext>
            </p:extLst>
          </p:nvPr>
        </p:nvGraphicFramePr>
        <p:xfrm>
          <a:off x="1368425" y="115876"/>
          <a:ext cx="8829675" cy="662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8425" y="115876"/>
                        <a:ext cx="8829675" cy="662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101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E6DF5D-CE94-411C-A8D5-2FEF9EF7D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60941"/>
              </p:ext>
            </p:extLst>
          </p:nvPr>
        </p:nvGraphicFramePr>
        <p:xfrm>
          <a:off x="1279525" y="94432"/>
          <a:ext cx="8886825" cy="666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94432"/>
                        <a:ext cx="8886825" cy="6669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5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14E5A02-74BA-4F85-B5D2-E9BD8A0A2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604104"/>
              </p:ext>
            </p:extLst>
          </p:nvPr>
        </p:nvGraphicFramePr>
        <p:xfrm>
          <a:off x="1412875" y="175443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175443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47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5E8727-3BD4-4EFE-8A2B-423237FE5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34571"/>
              </p:ext>
            </p:extLst>
          </p:nvPr>
        </p:nvGraphicFramePr>
        <p:xfrm>
          <a:off x="1228725" y="173060"/>
          <a:ext cx="8677275" cy="6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725" y="173060"/>
                        <a:ext cx="8677275" cy="651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264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4294E2-7E24-4DCD-8B32-98D015504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35511"/>
              </p:ext>
            </p:extLst>
          </p:nvPr>
        </p:nvGraphicFramePr>
        <p:xfrm>
          <a:off x="1349375" y="117475"/>
          <a:ext cx="862656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17475"/>
                        <a:ext cx="8626567" cy="647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664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8985FF-F9FE-44B2-90CB-00E429065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64606"/>
              </p:ext>
            </p:extLst>
          </p:nvPr>
        </p:nvGraphicFramePr>
        <p:xfrm>
          <a:off x="1336675" y="117475"/>
          <a:ext cx="8289925" cy="622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117475"/>
                        <a:ext cx="8289925" cy="622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507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73C230-5B0E-4014-BAD4-A9D943468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09265"/>
              </p:ext>
            </p:extLst>
          </p:nvPr>
        </p:nvGraphicFramePr>
        <p:xfrm>
          <a:off x="1355725" y="136525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36525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363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BCEF8B-4A78-4EE1-B8BB-8DF81F5B1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1598"/>
              </p:ext>
            </p:extLst>
          </p:nvPr>
        </p:nvGraphicFramePr>
        <p:xfrm>
          <a:off x="1381125" y="92075"/>
          <a:ext cx="8524875" cy="6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92075"/>
                        <a:ext cx="8524875" cy="639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35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8133C6-A033-4180-840C-DE6675DBB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979813"/>
              </p:ext>
            </p:extLst>
          </p:nvPr>
        </p:nvGraphicFramePr>
        <p:xfrm>
          <a:off x="1203325" y="146851"/>
          <a:ext cx="8747125" cy="656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3325" y="146851"/>
                        <a:ext cx="8747125" cy="656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279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A2596D-49AC-49F4-AD1B-0A1766785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043084"/>
              </p:ext>
            </p:extLst>
          </p:nvPr>
        </p:nvGraphicFramePr>
        <p:xfrm>
          <a:off x="1362075" y="130175"/>
          <a:ext cx="8406566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075" y="130175"/>
                        <a:ext cx="8406566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5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CAA3051-2A3E-42E1-8AF4-379632221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10247"/>
              </p:ext>
            </p:extLst>
          </p:nvPr>
        </p:nvGraphicFramePr>
        <p:xfrm>
          <a:off x="1349375" y="161925"/>
          <a:ext cx="8766175" cy="6578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61925"/>
                        <a:ext cx="8766175" cy="6578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100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32B68D5-6F06-4ADC-9F3A-DCB28E2BF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58722"/>
              </p:ext>
            </p:extLst>
          </p:nvPr>
        </p:nvGraphicFramePr>
        <p:xfrm>
          <a:off x="1431925" y="271462"/>
          <a:ext cx="8415028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271462"/>
                        <a:ext cx="8415028" cy="63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582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F42284-6CE1-4177-8EAC-D6C4E4A5B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43476"/>
              </p:ext>
            </p:extLst>
          </p:nvPr>
        </p:nvGraphicFramePr>
        <p:xfrm>
          <a:off x="1171575" y="89666"/>
          <a:ext cx="8899525" cy="667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1575" y="89666"/>
                        <a:ext cx="8899525" cy="667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40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BA0238D-DA96-48BD-BEA3-F6B689825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85179"/>
              </p:ext>
            </p:extLst>
          </p:nvPr>
        </p:nvGraphicFramePr>
        <p:xfrm>
          <a:off x="1343025" y="187325"/>
          <a:ext cx="8924925" cy="669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187325"/>
                        <a:ext cx="8924925" cy="6697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94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50EF15-7F8B-4273-A72F-986CD2835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446690"/>
              </p:ext>
            </p:extLst>
          </p:nvPr>
        </p:nvGraphicFramePr>
        <p:xfrm>
          <a:off x="1520825" y="123826"/>
          <a:ext cx="8632825" cy="64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5" y="123826"/>
                        <a:ext cx="8632825" cy="64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7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C866BA-36F9-4C00-88D5-82C8BAF3E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05173"/>
              </p:ext>
            </p:extLst>
          </p:nvPr>
        </p:nvGraphicFramePr>
        <p:xfrm>
          <a:off x="1628775" y="113493"/>
          <a:ext cx="8836025" cy="663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113493"/>
                        <a:ext cx="8836025" cy="663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111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681D569-54A9-49CD-A67A-3E7A3E219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28722"/>
              </p:ext>
            </p:extLst>
          </p:nvPr>
        </p:nvGraphicFramePr>
        <p:xfrm>
          <a:off x="1925637" y="396875"/>
          <a:ext cx="8340725" cy="62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637" y="396875"/>
                        <a:ext cx="8340725" cy="62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229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1054871-E274-4720-8787-631C2FDC5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10789"/>
              </p:ext>
            </p:extLst>
          </p:nvPr>
        </p:nvGraphicFramePr>
        <p:xfrm>
          <a:off x="1597025" y="142875"/>
          <a:ext cx="8683625" cy="651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42875"/>
                        <a:ext cx="8683625" cy="651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047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90CF29-CBA0-4611-9D99-F61917BF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24619"/>
              </p:ext>
            </p:extLst>
          </p:nvPr>
        </p:nvGraphicFramePr>
        <p:xfrm>
          <a:off x="16081" y="0"/>
          <a:ext cx="12148457" cy="685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9C9E0C6-D761-4678-9B87-19B7AF678197}"/>
              </a:ext>
            </a:extLst>
          </p:cNvPr>
          <p:cNvSpPr/>
          <p:nvPr/>
        </p:nvSpPr>
        <p:spPr>
          <a:xfrm>
            <a:off x="9791612" y="195773"/>
            <a:ext cx="87305" cy="59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E37A5-A92D-4347-94BF-2B42B86F14BE}"/>
              </a:ext>
            </a:extLst>
          </p:cNvPr>
          <p:cNvSpPr txBox="1"/>
          <p:nvPr/>
        </p:nvSpPr>
        <p:spPr>
          <a:xfrm>
            <a:off x="9874599" y="100573"/>
            <a:ext cx="52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36B26-80AA-4D9B-8C9F-92A72C3ACD37}"/>
              </a:ext>
            </a:extLst>
          </p:cNvPr>
          <p:cNvSpPr/>
          <p:nvPr/>
        </p:nvSpPr>
        <p:spPr>
          <a:xfrm>
            <a:off x="9787294" y="627773"/>
            <a:ext cx="87305" cy="5973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F58437-2BC8-4F4C-ACFB-252DF1385225}"/>
              </a:ext>
            </a:extLst>
          </p:cNvPr>
          <p:cNvSpPr/>
          <p:nvPr/>
        </p:nvSpPr>
        <p:spPr>
          <a:xfrm>
            <a:off x="9791612" y="985278"/>
            <a:ext cx="87305" cy="5973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30FBC-0D33-4D95-A96D-5992477068F7}"/>
              </a:ext>
            </a:extLst>
          </p:cNvPr>
          <p:cNvSpPr/>
          <p:nvPr/>
        </p:nvSpPr>
        <p:spPr>
          <a:xfrm>
            <a:off x="9791612" y="2562801"/>
            <a:ext cx="87305" cy="597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221F6-EA4B-4104-91AC-89D3290B8E7F}"/>
              </a:ext>
            </a:extLst>
          </p:cNvPr>
          <p:cNvSpPr/>
          <p:nvPr/>
        </p:nvSpPr>
        <p:spPr>
          <a:xfrm>
            <a:off x="9812602" y="6533429"/>
            <a:ext cx="87305" cy="597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9E01A-4890-4101-B2D4-13400DC096BF}"/>
              </a:ext>
            </a:extLst>
          </p:cNvPr>
          <p:cNvSpPr txBox="1"/>
          <p:nvPr/>
        </p:nvSpPr>
        <p:spPr>
          <a:xfrm>
            <a:off x="9870302" y="525735"/>
            <a:ext cx="96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Bacteroidetes</a:t>
            </a:r>
          </a:p>
          <a:p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AD71A-F58B-4EAE-9964-1C622AD15C15}"/>
              </a:ext>
            </a:extLst>
          </p:cNvPr>
          <p:cNvSpPr txBox="1"/>
          <p:nvPr/>
        </p:nvSpPr>
        <p:spPr>
          <a:xfrm>
            <a:off x="9878917" y="895978"/>
            <a:ext cx="749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Firmicutes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1B287-AE10-49EA-B592-680216225D43}"/>
              </a:ext>
            </a:extLst>
          </p:cNvPr>
          <p:cNvSpPr txBox="1"/>
          <p:nvPr/>
        </p:nvSpPr>
        <p:spPr>
          <a:xfrm>
            <a:off x="9830946" y="2473501"/>
            <a:ext cx="96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Proteobacteria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32AD4-9874-405A-B65E-9E30BB380C04}"/>
              </a:ext>
            </a:extLst>
          </p:cNvPr>
          <p:cNvSpPr txBox="1"/>
          <p:nvPr/>
        </p:nvSpPr>
        <p:spPr>
          <a:xfrm>
            <a:off x="9915199" y="6440187"/>
            <a:ext cx="793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Tenericutes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0A916-C7F9-489F-85EC-85BA53F17A11}"/>
              </a:ext>
            </a:extLst>
          </p:cNvPr>
          <p:cNvSpPr txBox="1"/>
          <p:nvPr/>
        </p:nvSpPr>
        <p:spPr>
          <a:xfrm>
            <a:off x="631371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Rincon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A84B85-CE3D-4B1D-89D3-FB4CB00CB792}"/>
              </a:ext>
            </a:extLst>
          </p:cNvPr>
          <p:cNvCxnSpPr/>
          <p:nvPr/>
        </p:nvCxnSpPr>
        <p:spPr>
          <a:xfrm>
            <a:off x="2601686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5E68D5-6CA6-4100-9E6D-C4BBE36DDBF9}"/>
              </a:ext>
            </a:extLst>
          </p:cNvPr>
          <p:cNvCxnSpPr>
            <a:cxnSpLocks/>
          </p:cNvCxnSpPr>
          <p:nvPr/>
        </p:nvCxnSpPr>
        <p:spPr>
          <a:xfrm>
            <a:off x="3260272" y="6329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92D1BC-3730-4FE1-A108-2362E48998A1}"/>
              </a:ext>
            </a:extLst>
          </p:cNvPr>
          <p:cNvCxnSpPr>
            <a:cxnSpLocks/>
          </p:cNvCxnSpPr>
          <p:nvPr/>
        </p:nvCxnSpPr>
        <p:spPr>
          <a:xfrm>
            <a:off x="4327072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8B503-09DF-455D-9F37-E8269B76BC91}"/>
              </a:ext>
            </a:extLst>
          </p:cNvPr>
          <p:cNvCxnSpPr>
            <a:cxnSpLocks/>
          </p:cNvCxnSpPr>
          <p:nvPr/>
        </p:nvCxnSpPr>
        <p:spPr>
          <a:xfrm>
            <a:off x="5399315" y="6331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B01DB1-1EB9-4330-B829-B3AF4E2AE4C3}"/>
              </a:ext>
            </a:extLst>
          </p:cNvPr>
          <p:cNvCxnSpPr>
            <a:cxnSpLocks/>
          </p:cNvCxnSpPr>
          <p:nvPr/>
        </p:nvCxnSpPr>
        <p:spPr>
          <a:xfrm>
            <a:off x="6662058" y="6330043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F2D45D-28CE-478B-8964-6D9671736677}"/>
              </a:ext>
            </a:extLst>
          </p:cNvPr>
          <p:cNvCxnSpPr>
            <a:cxnSpLocks/>
          </p:cNvCxnSpPr>
          <p:nvPr/>
        </p:nvCxnSpPr>
        <p:spPr>
          <a:xfrm>
            <a:off x="7140535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064864-153B-44B2-B76E-7EAB4149E93C}"/>
              </a:ext>
            </a:extLst>
          </p:cNvPr>
          <p:cNvCxnSpPr>
            <a:cxnSpLocks/>
          </p:cNvCxnSpPr>
          <p:nvPr/>
        </p:nvCxnSpPr>
        <p:spPr>
          <a:xfrm>
            <a:off x="9056915" y="6326094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77A4BE-E66A-4A33-909A-366E8E555DCA}"/>
              </a:ext>
            </a:extLst>
          </p:cNvPr>
          <p:cNvSpPr txBox="1"/>
          <p:nvPr/>
        </p:nvSpPr>
        <p:spPr>
          <a:xfrm>
            <a:off x="2022022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27268-EB1D-4130-B0F5-CBE58E079CD8}"/>
              </a:ext>
            </a:extLst>
          </p:cNvPr>
          <p:cNvSpPr txBox="1"/>
          <p:nvPr/>
        </p:nvSpPr>
        <p:spPr>
          <a:xfrm>
            <a:off x="287927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Isabella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CD321E-5807-44E4-AD2E-F08C194B5F05}"/>
              </a:ext>
            </a:extLst>
          </p:cNvPr>
          <p:cNvSpPr txBox="1"/>
          <p:nvPr/>
        </p:nvSpPr>
        <p:spPr>
          <a:xfrm>
            <a:off x="3973286" y="6590072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Luquillo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F3AC82-81CF-463F-856F-B497A9081DA2}"/>
              </a:ext>
            </a:extLst>
          </p:cNvPr>
          <p:cNvSpPr txBox="1"/>
          <p:nvPr/>
        </p:nvSpPr>
        <p:spPr>
          <a:xfrm>
            <a:off x="518432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Culebra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0B496-F19F-4E21-8A05-5DFFB6229A88}"/>
              </a:ext>
            </a:extLst>
          </p:cNvPr>
          <p:cNvSpPr txBox="1"/>
          <p:nvPr/>
        </p:nvSpPr>
        <p:spPr>
          <a:xfrm>
            <a:off x="5998030" y="655757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Guayama</a:t>
            </a:r>
            <a:endParaRPr 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7D76E5-3E1A-48C6-9DD1-81E50BFC4B1B}"/>
              </a:ext>
            </a:extLst>
          </p:cNvPr>
          <p:cNvSpPr txBox="1"/>
          <p:nvPr/>
        </p:nvSpPr>
        <p:spPr>
          <a:xfrm>
            <a:off x="7206344" y="6562620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Ceiba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0C3583-2631-4152-8E2C-C56748DB6879}"/>
              </a:ext>
            </a:extLst>
          </p:cNvPr>
          <p:cNvSpPr txBox="1"/>
          <p:nvPr/>
        </p:nvSpPr>
        <p:spPr>
          <a:xfrm>
            <a:off x="8501743" y="6534313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Guanica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9785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ate&#10;&#10;Description automatically generated">
            <a:extLst>
              <a:ext uri="{FF2B5EF4-FFF2-40B4-BE49-F238E27FC236}">
                <a16:creationId xmlns:a16="http://schemas.microsoft.com/office/drawing/2014/main" id="{D49D2598-5020-42D9-ACBB-9A590EFE3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1332</Words>
  <Application>Microsoft Office PowerPoint</Application>
  <PresentationFormat>Widescreen</PresentationFormat>
  <Paragraphs>424</Paragraphs>
  <Slides>120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Times New Roman</vt:lpstr>
      <vt:lpstr>Office Theme</vt:lpstr>
      <vt:lpstr>Acrobat Document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alejandro.mercado1@upr.edu</cp:lastModifiedBy>
  <cp:revision>32</cp:revision>
  <dcterms:created xsi:type="dcterms:W3CDTF">2020-10-09T18:42:11Z</dcterms:created>
  <dcterms:modified xsi:type="dcterms:W3CDTF">2020-10-10T17:42:45Z</dcterms:modified>
</cp:coreProperties>
</file>